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2.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802" r:id="rId1"/>
    <p:sldMasterId id="2147483803" r:id="rId2"/>
    <p:sldMasterId id="2147483804" r:id="rId3"/>
  </p:sldMasterIdLst>
  <p:notesMasterIdLst>
    <p:notesMasterId r:id="rId30"/>
  </p:notesMasterIdLst>
  <p:sldIdLst>
    <p:sldId id="256" r:id="rId4"/>
    <p:sldId id="257" r:id="rId5"/>
    <p:sldId id="260" r:id="rId6"/>
    <p:sldId id="263" r:id="rId7"/>
    <p:sldId id="264" r:id="rId8"/>
    <p:sldId id="265" r:id="rId9"/>
    <p:sldId id="266" r:id="rId10"/>
    <p:sldId id="267" r:id="rId11"/>
    <p:sldId id="268" r:id="rId12"/>
    <p:sldId id="287"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8" r:id="rId26"/>
    <p:sldId id="283" r:id="rId27"/>
    <p:sldId id="284" r:id="rId28"/>
    <p:sldId id="289" r:id="rId29"/>
  </p:sldIdLst>
  <p:sldSz cx="9144000" cy="5143500" type="screen16x9"/>
  <p:notesSz cx="6858000" cy="9144000"/>
  <p:embeddedFontLst>
    <p:embeddedFont>
      <p:font typeface="Average" panose="02000503040000020003" pitchFamily="2" charset="77"/>
      <p:regular r:id="rId31"/>
    </p:embeddedFont>
    <p:embeddedFont>
      <p:font typeface="Open Sans Light" panose="020B0306030504020204" pitchFamily="34" charset="0"/>
      <p:regular r:id="rId32"/>
      <p:bold r:id="rId33"/>
      <p:italic r:id="rId34"/>
      <p:boldItalic r:id="rId35"/>
    </p:embeddedFont>
    <p:embeddedFont>
      <p:font typeface="Permanent Marker" panose="02000000000000000000" pitchFamily="2" charset="0"/>
      <p:regular r:id="rId36"/>
    </p:embeddedFont>
    <p:embeddedFont>
      <p:font typeface="Roboto" panose="02000000000000000000" pitchFamily="2" charset="0"/>
      <p:regular r:id="rId37"/>
      <p:bold r:id="rId38"/>
      <p:italic r:id="rId39"/>
      <p:boldItalic r:id="rId40"/>
    </p:embeddedFont>
    <p:embeddedFont>
      <p:font typeface="Salesforce Sans" panose="020B0505020202020203" pitchFamily="34" charset="77"/>
      <p:regular r:id="rId41"/>
      <p:bold r:id="rId42"/>
      <p:italic r:id="rId43"/>
      <p:boldItalic r:id="rId44"/>
    </p:embeddedFont>
    <p:embeddedFont>
      <p:font typeface="Salesforce Sans Light" panose="020B0305020202020203" pitchFamily="34" charset="77"/>
      <p:regular r:id="rId45"/>
      <p:italic r:id="rId4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8DDC3"/>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E0C2FC4-7EA7-42AD-A4A6-378E99065EF0}">
  <a:tblStyle styleId="{7E0C2FC4-7EA7-42AD-A4A6-378E99065EF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422"/>
    <p:restoredTop sz="92296" autoAdjust="0"/>
  </p:normalViewPr>
  <p:slideViewPr>
    <p:cSldViewPr snapToGrid="0">
      <p:cViewPr varScale="1">
        <p:scale>
          <a:sx n="153" d="100"/>
          <a:sy n="153" d="100"/>
        </p:scale>
        <p:origin x="336" y="17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9.fntdata"/><Relationship Id="rId21" Type="http://schemas.openxmlformats.org/officeDocument/2006/relationships/slide" Target="slides/slide18.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6.fntdata"/><Relationship Id="rId49"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1.fntdata"/><Relationship Id="rId44" Type="http://schemas.openxmlformats.org/officeDocument/2006/relationships/font" Target="fonts/font14.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viewProps" Target="view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20" Type="http://schemas.openxmlformats.org/officeDocument/2006/relationships/slide" Target="slides/slide17.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fdc.co/CCMFA"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gab86252e82_0_2578: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500"/>
          </a:p>
        </p:txBody>
      </p:sp>
      <p:sp>
        <p:nvSpPr>
          <p:cNvPr id="1081" name="Google Shape;1081;gab86252e82_0_25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4"/>
        <p:cNvGrpSpPr/>
        <p:nvPr/>
      </p:nvGrpSpPr>
      <p:grpSpPr>
        <a:xfrm>
          <a:off x="0" y="0"/>
          <a:ext cx="0" cy="0"/>
          <a:chOff x="0" y="0"/>
          <a:chExt cx="0" cy="0"/>
        </a:xfrm>
      </p:grpSpPr>
      <p:sp>
        <p:nvSpPr>
          <p:cNvPr id="1235" name="Google Shape;1235;gab86252e82_0_40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 name="Google Shape;1236;gab86252e82_0_401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1200"/>
              </a:spcBef>
              <a:spcAft>
                <a:spcPts val="0"/>
              </a:spcAft>
              <a:buClr>
                <a:schemeClr val="dk1"/>
              </a:buClr>
              <a:buSzPts val="1100"/>
              <a:buFont typeface="Arial"/>
              <a:buNone/>
            </a:pPr>
            <a:r>
              <a:rPr lang="en">
                <a:solidFill>
                  <a:schemeClr val="dk1"/>
                </a:solidFill>
              </a:rPr>
              <a:t>Now let’s review different types of </a:t>
            </a:r>
            <a:r>
              <a:rPr lang="en" b="1">
                <a:solidFill>
                  <a:schemeClr val="dk1"/>
                </a:solidFill>
              </a:rPr>
              <a:t>Business Manager Permissions.</a:t>
            </a:r>
            <a:endParaRPr b="1">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b="1">
                <a:solidFill>
                  <a:schemeClr val="dk1"/>
                </a:solidFill>
              </a:rPr>
              <a:t>Module Permissions</a:t>
            </a:r>
            <a:r>
              <a:rPr lang="en">
                <a:solidFill>
                  <a:schemeClr val="dk1"/>
                </a:solidFill>
              </a:rPr>
              <a:t> grant access to specific Business Manager modules. Some examples of these modules include Products, Ordering, Content Assets and Site Preferences. You can grant read-only permission to certain modules. This means users can view preferences and modules, but can't edit them; for that you need Write access. Enabling Write access automatically enables Read access.</a:t>
            </a:r>
            <a:endParaRPr>
              <a:solidFill>
                <a:schemeClr val="dk1"/>
              </a:solidFill>
            </a:endParaRPr>
          </a:p>
          <a:p>
            <a:pPr marL="0" lvl="0" indent="0" algn="l" rtl="0">
              <a:lnSpc>
                <a:spcPct val="115000"/>
              </a:lnSpc>
              <a:spcBef>
                <a:spcPts val="1200"/>
              </a:spcBef>
              <a:spcAft>
                <a:spcPts val="0"/>
              </a:spcAft>
              <a:buClr>
                <a:schemeClr val="dk1"/>
              </a:buClr>
              <a:buSzPts val="1100"/>
              <a:buFont typeface="Arial"/>
              <a:buNone/>
            </a:pPr>
            <a:r>
              <a:rPr lang="en">
                <a:solidFill>
                  <a:schemeClr val="dk1"/>
                </a:solidFill>
              </a:rPr>
              <a:t>Next up is </a:t>
            </a:r>
            <a:r>
              <a:rPr lang="en" b="1">
                <a:solidFill>
                  <a:schemeClr val="dk1"/>
                </a:solidFill>
              </a:rPr>
              <a:t>Functional Permissions</a:t>
            </a:r>
            <a:r>
              <a:rPr lang="en">
                <a:solidFill>
                  <a:schemeClr val="dk1"/>
                </a:solidFill>
              </a:rPr>
              <a:t>, which enable a user to perform specific functions on B2C Commerce. </a:t>
            </a:r>
            <a:endParaRPr>
              <a:solidFill>
                <a:schemeClr val="dk1"/>
              </a:solidFill>
            </a:endParaRPr>
          </a:p>
          <a:p>
            <a:pPr marL="0" lvl="0" indent="0" algn="l" rtl="0">
              <a:lnSpc>
                <a:spcPct val="115000"/>
              </a:lnSpc>
              <a:spcBef>
                <a:spcPts val="600"/>
              </a:spcBef>
              <a:spcAft>
                <a:spcPts val="0"/>
              </a:spcAft>
              <a:buClr>
                <a:schemeClr val="dk1"/>
              </a:buClr>
              <a:buSzPts val="1100"/>
              <a:buFont typeface="Arial"/>
              <a:buNone/>
            </a:pPr>
            <a:r>
              <a:rPr lang="en">
                <a:solidFill>
                  <a:schemeClr val="dk1"/>
                </a:solidFill>
              </a:rPr>
              <a:t>For example: to make Alice an agent who can log in on behalf of any customer of site ABC, Alice needs the functional permission Login_On_Behalf for site ABC.</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r>
              <a:rPr lang="en">
                <a:solidFill>
                  <a:schemeClr val="dk1"/>
                </a:solidFill>
              </a:rPr>
              <a:t>Finally, to grant access to specific WebDAV folders, use </a:t>
            </a:r>
            <a:r>
              <a:rPr lang="en" b="1">
                <a:solidFill>
                  <a:schemeClr val="dk1"/>
                </a:solidFill>
              </a:rPr>
              <a:t>WebDAV permissions</a:t>
            </a:r>
            <a:r>
              <a:rPr lang="en">
                <a:solidFill>
                  <a:schemeClr val="dk1"/>
                </a:solidFill>
              </a:rPr>
              <a:t>. These permissions are used to grant users access to the filesystem in B2C commerce. For example, merchandisers may need access to libraries or catalogs to upload images, whereas developers will need access to upload code cartridges and review the log files.</a:t>
            </a:r>
            <a:endParaRPr>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a:solidFill>
                <a:schemeClr val="dk1"/>
              </a:solidFill>
            </a:endParaRPr>
          </a:p>
          <a:p>
            <a:pPr marL="0" lvl="0" indent="0" algn="l" rtl="0">
              <a:lnSpc>
                <a:spcPct val="115000"/>
              </a:lnSpc>
              <a:spcBef>
                <a:spcPts val="0"/>
              </a:spcBef>
              <a:spcAft>
                <a:spcPts val="0"/>
              </a:spcAft>
              <a:buNone/>
            </a:pPr>
            <a:r>
              <a:rPr lang="en">
                <a:solidFill>
                  <a:schemeClr val="dk1"/>
                </a:solidFill>
              </a:rPr>
              <a:t>See our B2C Commerce Documentation for a complete list of these permissions with descriptions for each.</a:t>
            </a:r>
            <a:endParaRPr/>
          </a:p>
          <a:p>
            <a:pPr marL="0" lvl="0" indent="0" algn="l" rtl="0">
              <a:spcBef>
                <a:spcPts val="0"/>
              </a:spcBef>
              <a:spcAft>
                <a:spcPts val="0"/>
              </a:spcAft>
              <a:buNone/>
            </a:pPr>
            <a:r>
              <a:rPr lang="en"/>
              <a:t>It’s also important to audit 3rd party partners such as system integrators and call centers.</a:t>
            </a:r>
            <a:endParaRPr/>
          </a:p>
        </p:txBody>
      </p:sp>
    </p:spTree>
    <p:extLst>
      <p:ext uri="{BB962C8B-B14F-4D97-AF65-F5344CB8AC3E}">
        <p14:creationId xmlns:p14="http://schemas.microsoft.com/office/powerpoint/2010/main" val="1829851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1"/>
        <p:cNvGrpSpPr/>
        <p:nvPr/>
      </p:nvGrpSpPr>
      <p:grpSpPr>
        <a:xfrm>
          <a:off x="0" y="0"/>
          <a:ext cx="0" cy="0"/>
          <a:chOff x="0" y="0"/>
          <a:chExt cx="0" cy="0"/>
        </a:xfrm>
      </p:grpSpPr>
      <p:sp>
        <p:nvSpPr>
          <p:cNvPr id="1242" name="Google Shape;1242;gaba59c95e6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3" name="Google Shape;1243;gaba59c95e6_0_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sz="1200">
                <a:solidFill>
                  <a:srgbClr val="434343"/>
                </a:solidFill>
                <a:latin typeface="Salesforce Sans"/>
                <a:ea typeface="Salesforce Sans"/>
                <a:cs typeface="Salesforce Sans"/>
                <a:sym typeface="Salesforce Sans"/>
              </a:rPr>
              <a:t>As part of your audit process, I highly recommend working to restrict the number of users with write permissions to specific modules within the platform. These permissions provide deep customization options within your storefronts. We know hackers steal credentials. Therefore, the more users who have access to sensitive permissions, the hackers have more opportunities and can do more damage. It is important to be hyper-discriminate when providing permission to these Business Manager modules and actions.</a:t>
            </a:r>
            <a:endParaRPr sz="1200">
              <a:solidFill>
                <a:srgbClr val="434343"/>
              </a:solidFill>
              <a:latin typeface="Salesforce Sans"/>
              <a:ea typeface="Salesforce Sans"/>
              <a:cs typeface="Salesforce Sans"/>
              <a:sym typeface="Salesforce San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0"/>
        <p:cNvGrpSpPr/>
        <p:nvPr/>
      </p:nvGrpSpPr>
      <p:grpSpPr>
        <a:xfrm>
          <a:off x="0" y="0"/>
          <a:ext cx="0" cy="0"/>
          <a:chOff x="0" y="0"/>
          <a:chExt cx="0" cy="0"/>
        </a:xfrm>
      </p:grpSpPr>
      <p:sp>
        <p:nvSpPr>
          <p:cNvPr id="1251" name="Google Shape;1251;gab86252e82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2" name="Google Shape;1252;gab86252e82_0_10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Roles represent groupings of permissions. You can assign multiple roles to a user or a single role. A user has access to those permissions that are assigned to their role. </a:t>
            </a:r>
            <a:endParaRPr/>
          </a:p>
          <a:p>
            <a:pPr marL="0" lvl="0" indent="0" algn="l" rtl="0">
              <a:spcBef>
                <a:spcPts val="0"/>
              </a:spcBef>
              <a:spcAft>
                <a:spcPts val="0"/>
              </a:spcAft>
              <a:buNone/>
            </a:pPr>
            <a:endParaRPr/>
          </a:p>
          <a:p>
            <a:pPr marL="0" lvl="0" indent="0" algn="l" rtl="0">
              <a:spcBef>
                <a:spcPts val="0"/>
              </a:spcBef>
              <a:spcAft>
                <a:spcPts val="0"/>
              </a:spcAft>
              <a:buNone/>
            </a:pPr>
            <a:r>
              <a:rPr lang="en"/>
              <a:t>Roles in Business Manager can be based on the </a:t>
            </a:r>
            <a:r>
              <a:rPr lang="en" b="1"/>
              <a:t>function </a:t>
            </a:r>
            <a:r>
              <a:rPr lang="en"/>
              <a:t>of users within the business defining them, such as Merchandiser or SEO Analyst.</a:t>
            </a:r>
            <a:endParaRPr/>
          </a:p>
          <a:p>
            <a:pPr marL="0" lvl="0" indent="0" algn="l" rtl="0">
              <a:spcBef>
                <a:spcPts val="0"/>
              </a:spcBef>
              <a:spcAft>
                <a:spcPts val="0"/>
              </a:spcAft>
              <a:buNone/>
            </a:pPr>
            <a:endParaRPr/>
          </a:p>
          <a:p>
            <a:pPr marL="0" lvl="0" indent="0" algn="l" rtl="0">
              <a:spcBef>
                <a:spcPts val="0"/>
              </a:spcBef>
              <a:spcAft>
                <a:spcPts val="0"/>
              </a:spcAft>
              <a:buNone/>
            </a:pPr>
            <a:r>
              <a:rPr lang="en"/>
              <a:t>The roles can also be based on Business Manager </a:t>
            </a:r>
            <a:r>
              <a:rPr lang="en" b="1"/>
              <a:t>features </a:t>
            </a:r>
            <a:r>
              <a:rPr lang="en"/>
              <a:t>and who will be working in those modules. Examples include Content Slots and Assets, Campaigns and Promotions, or Site Search.</a:t>
            </a:r>
            <a:endParaRPr/>
          </a:p>
          <a:p>
            <a:pPr marL="0" lvl="0" indent="0" algn="l" rtl="0">
              <a:spcBef>
                <a:spcPts val="0"/>
              </a:spcBef>
              <a:spcAft>
                <a:spcPts val="0"/>
              </a:spcAft>
              <a:buNone/>
            </a:pPr>
            <a:endParaRPr/>
          </a:p>
          <a:p>
            <a:pPr marL="0" lvl="0" indent="0" algn="l" rtl="0">
              <a:spcBef>
                <a:spcPts val="0"/>
              </a:spcBef>
              <a:spcAft>
                <a:spcPts val="0"/>
              </a:spcAft>
              <a:buNone/>
            </a:pPr>
            <a:r>
              <a:rPr lang="en"/>
              <a:t>A big part of the user audit process involves thinking about how your organization works with B2C Commerce and which permissions each role you define in Business Manager would need to contain. What makes sense for your organization may vary based on the size of the organization and how many users need access to Business Manager.</a:t>
            </a:r>
            <a:endParaRPr/>
          </a:p>
          <a:p>
            <a:pPr marL="0" lvl="0" indent="0" algn="l" rtl="0">
              <a:spcBef>
                <a:spcPts val="0"/>
              </a:spcBef>
              <a:spcAft>
                <a:spcPts val="0"/>
              </a:spcAft>
              <a:buNone/>
            </a:pPr>
            <a:r>
              <a:rPr lang="en"/>
              <a:t>To recap, permissions are assigned to roles, roles are assigned to users.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1"/>
        <p:cNvGrpSpPr/>
        <p:nvPr/>
      </p:nvGrpSpPr>
      <p:grpSpPr>
        <a:xfrm>
          <a:off x="0" y="0"/>
          <a:ext cx="0" cy="0"/>
          <a:chOff x="0" y="0"/>
          <a:chExt cx="0" cy="0"/>
        </a:xfrm>
      </p:grpSpPr>
      <p:sp>
        <p:nvSpPr>
          <p:cNvPr id="1262" name="Google Shape;1262;gaba59c95e6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3" name="Google Shape;1263;gaba59c95e6_0_2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In Business Manager, </a:t>
            </a:r>
            <a:r>
              <a:rPr lang="en">
                <a:solidFill>
                  <a:schemeClr val="dk1"/>
                </a:solidFill>
              </a:rPr>
              <a:t>there is the ability to create and auto assign a “default role” to new users.  Once you complete Unified Authentication, which is migrating your user profiles from Business Manager to Account Manager, you can take advantage of the default role.   We’ll cover more about Unified Authentication in our next webinar on January 26th.  For now, consider creating a role with the lowest level of permissions needed for your organization, or the LEAST privilege a user would ever need.  When you create a new user profile in Account Manager and assign user access to Business Manager, a new BM profile will be auto-generated when the user logs in. </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1"/>
        <p:cNvGrpSpPr/>
        <p:nvPr/>
      </p:nvGrpSpPr>
      <p:grpSpPr>
        <a:xfrm>
          <a:off x="0" y="0"/>
          <a:ext cx="0" cy="0"/>
          <a:chOff x="0" y="0"/>
          <a:chExt cx="0" cy="0"/>
        </a:xfrm>
      </p:grpSpPr>
      <p:sp>
        <p:nvSpPr>
          <p:cNvPr id="1272" name="Google Shape;1272;gab86252e82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3" name="Google Shape;1273;gab86252e82_0_12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This slide shows a generic depiction of how your realm may look.  Your user audit should be conducted in both your staging and production environments.  You may and should have different permissions in each instance.  As an example, a marketer works on content in staging, which is later replicated to production.  After that, if there’s a need to update that same content in production, you should have a specific process and a designated role (such as your administrator) who can authorize and make the changes to the production content.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9"/>
        <p:cNvGrpSpPr/>
        <p:nvPr/>
      </p:nvGrpSpPr>
      <p:grpSpPr>
        <a:xfrm>
          <a:off x="0" y="0"/>
          <a:ext cx="0" cy="0"/>
          <a:chOff x="0" y="0"/>
          <a:chExt cx="0" cy="0"/>
        </a:xfrm>
      </p:grpSpPr>
      <p:sp>
        <p:nvSpPr>
          <p:cNvPr id="1280" name="Google Shape;1280;gab86252e82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1" name="Google Shape;1281;gab86252e82_0_13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Now let’s review some examples of users and their needed roles.  Marie is in a leadership role, where she ONLY needs access to view the data in specific BM modules.  Since she’s not changing the data, she’s been granted read only access to the modules listed.</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8"/>
        <p:cNvGrpSpPr/>
        <p:nvPr/>
      </p:nvGrpSpPr>
      <p:grpSpPr>
        <a:xfrm>
          <a:off x="0" y="0"/>
          <a:ext cx="0" cy="0"/>
          <a:chOff x="0" y="0"/>
          <a:chExt cx="0" cy="0"/>
        </a:xfrm>
      </p:grpSpPr>
      <p:sp>
        <p:nvSpPr>
          <p:cNvPr id="1289" name="Google Shape;1289;gab86252e82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0" name="Google Shape;1290;gab86252e82_0_14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Next let’s meet James.  He is a daily business manager user, who frequently updates product descriptions, content slots, and search terms. He has Read/Write access to the listed modules plus the corresponding functional permissions.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7"/>
        <p:cNvGrpSpPr/>
        <p:nvPr/>
      </p:nvGrpSpPr>
      <p:grpSpPr>
        <a:xfrm>
          <a:off x="0" y="0"/>
          <a:ext cx="0" cy="0"/>
          <a:chOff x="0" y="0"/>
          <a:chExt cx="0" cy="0"/>
        </a:xfrm>
      </p:grpSpPr>
      <p:sp>
        <p:nvSpPr>
          <p:cNvPr id="1298" name="Google Shape;1298;gab86252e82_0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9" name="Google Shape;1299;gab86252e82_0_15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This is Kate - she is a developer.  Her job entails code uploads, editing html, and creating new custom attributes.  Kate has R/W access to all site development modules in addition to customer log settings and Pipeline Profiler.  Kate does not need any functional permissions.</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ab86252e82_0_1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ab86252e82_0_159: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2000"/>
              </a:spcBef>
              <a:spcAft>
                <a:spcPts val="0"/>
              </a:spcAft>
              <a:buNone/>
            </a:pPr>
            <a:r>
              <a:rPr lang="en">
                <a:solidFill>
                  <a:srgbClr val="111111"/>
                </a:solidFill>
                <a:highlight>
                  <a:srgbClr val="FFFFFF"/>
                </a:highlight>
              </a:rPr>
              <a:t>Now that we’ve talked about permissions and roles and how they work together, we can audit permission to roles or roles to permissions.  Let’s take a closer look.  If you have Business Manager “Admin” access, you can review “Roles &amp; Permissions” or “Permission Audit” under “Organization” in Business Manager</a:t>
            </a:r>
            <a:endParaRPr>
              <a:solidFill>
                <a:srgbClr val="111111"/>
              </a:solidFill>
              <a:highlight>
                <a:srgbClr val="FFFFFF"/>
              </a:highlight>
            </a:endParaRPr>
          </a:p>
          <a:p>
            <a:pPr marL="0" lvl="0" indent="0" algn="l" rtl="0">
              <a:spcBef>
                <a:spcPts val="200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9"/>
        <p:cNvGrpSpPr/>
        <p:nvPr/>
      </p:nvGrpSpPr>
      <p:grpSpPr>
        <a:xfrm>
          <a:off x="0" y="0"/>
          <a:ext cx="0" cy="0"/>
          <a:chOff x="0" y="0"/>
          <a:chExt cx="0" cy="0"/>
        </a:xfrm>
      </p:grpSpPr>
      <p:sp>
        <p:nvSpPr>
          <p:cNvPr id="1320" name="Google Shape;1320;gb740d327dc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1" name="Google Shape;1321;gb740d327dc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Keep in mind what I’m showing you is an employee sandbox.  Here we are looking at “Permission Audit”.  This allows you to select 1 permission and see all of the users who have access to it.  You can see their name, login ID, Access Level, Role and Last login.  If you have a lot of users, you can export this data to a CSV and then sort and filter as needed.</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6"/>
        <p:cNvGrpSpPr/>
        <p:nvPr/>
      </p:nvGrpSpPr>
      <p:grpSpPr>
        <a:xfrm>
          <a:off x="0" y="0"/>
          <a:ext cx="0" cy="0"/>
          <a:chOff x="0" y="0"/>
          <a:chExt cx="0" cy="0"/>
        </a:xfrm>
      </p:grpSpPr>
      <p:sp>
        <p:nvSpPr>
          <p:cNvPr id="1087" name="Google Shape;1087;gab86252e8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8" name="Google Shape;1088;gab86252e82_0_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0"/>
              </a:spcBef>
              <a:spcAft>
                <a:spcPts val="0"/>
              </a:spcAft>
              <a:buClr>
                <a:schemeClr val="dk1"/>
              </a:buClr>
              <a:buSzPts val="1400"/>
              <a:buFont typeface="Arial"/>
              <a:buNone/>
            </a:pPr>
            <a:r>
              <a:rPr lang="en" sz="1400" dirty="0">
                <a:solidFill>
                  <a:srgbClr val="262626"/>
                </a:solidFill>
              </a:rPr>
              <a:t>Please make all purchasing decisions on products and services that are currently available.</a:t>
            </a:r>
            <a:endParaRPr sz="1400" dirty="0"/>
          </a:p>
          <a:p>
            <a:pPr marL="0" lvl="0" indent="0" algn="l" rtl="0">
              <a:spcBef>
                <a:spcPts val="0"/>
              </a:spcBef>
              <a:spcAft>
                <a:spcPts val="0"/>
              </a:spcAft>
              <a:buClr>
                <a:schemeClr val="dk1"/>
              </a:buClr>
              <a:buSzPts val="1400"/>
              <a:buFont typeface="Arial"/>
              <a:buNone/>
            </a:pPr>
            <a:endParaRPr sz="1400" dirty="0"/>
          </a:p>
          <a:p>
            <a:pPr marL="0" lvl="0" indent="0" algn="l" rtl="0">
              <a:spcBef>
                <a:spcPts val="0"/>
              </a:spcBef>
              <a:spcAft>
                <a:spcPts val="0"/>
              </a:spcAft>
              <a:buNone/>
            </a:pPr>
            <a:endParaRPr sz="14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7"/>
        <p:cNvGrpSpPr/>
        <p:nvPr/>
      </p:nvGrpSpPr>
      <p:grpSpPr>
        <a:xfrm>
          <a:off x="0" y="0"/>
          <a:ext cx="0" cy="0"/>
          <a:chOff x="0" y="0"/>
          <a:chExt cx="0" cy="0"/>
        </a:xfrm>
      </p:grpSpPr>
      <p:sp>
        <p:nvSpPr>
          <p:cNvPr id="1338" name="Google Shape;1338;gb740d327dc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9" name="Google Shape;1339;gb740d327dc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Alternatively, you can review the “Roles” in your Business Manager instance and the permissions assigned to that role.  Again, this is an internal sandbox, so I’m showing you the “Administrator” role and I’ve clicked on “Functional Permissions” to see which ones are assigned to this role.  You can look at other tabs for additional permissions.  You can also click on the “Users” tab to see who has been assigned to the “Administrator” role.  Remember, you can have different roles with different permissions in staging vs. production.</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4"/>
        <p:cNvGrpSpPr/>
        <p:nvPr/>
      </p:nvGrpSpPr>
      <p:grpSpPr>
        <a:xfrm>
          <a:off x="0" y="0"/>
          <a:ext cx="0" cy="0"/>
          <a:chOff x="0" y="0"/>
          <a:chExt cx="0" cy="0"/>
        </a:xfrm>
      </p:grpSpPr>
      <p:sp>
        <p:nvSpPr>
          <p:cNvPr id="1345" name="Google Shape;1345;gab86252e82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6" name="Google Shape;1346;gab86252e82_0_169: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0"/>
              </a:spcBef>
              <a:spcAft>
                <a:spcPts val="0"/>
              </a:spcAft>
              <a:buClr>
                <a:schemeClr val="dk1"/>
              </a:buClr>
              <a:buSzPts val="1100"/>
              <a:buFont typeface="Arial"/>
              <a:buNone/>
            </a:pPr>
            <a:r>
              <a:rPr lang="en" dirty="0">
                <a:solidFill>
                  <a:schemeClr val="dk1"/>
                </a:solidFill>
              </a:rPr>
              <a:t>We’ve created this user audit worksheet to help you map out your roles and their associated permissions. Let’s take a look.  All of the permissions are grouped on the various tabs.  We have set up generic columns to represent roles.  This will help you think about tasks and users and how they work.  Additionally, I added a tab to represent “production”.  Please remember to assign privileges and an admin role sparingly to both staging and production, but especially to production.</a:t>
            </a:r>
            <a:endParaRPr dirty="0">
              <a:solidFill>
                <a:schemeClr val="dk1"/>
              </a:solidFill>
            </a:endParaRP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You can get a copy of this worksheet from the MFA Rollout Pack.</a:t>
            </a: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1"/>
        <p:cNvGrpSpPr/>
        <p:nvPr/>
      </p:nvGrpSpPr>
      <p:grpSpPr>
        <a:xfrm>
          <a:off x="0" y="0"/>
          <a:ext cx="0" cy="0"/>
          <a:chOff x="0" y="0"/>
          <a:chExt cx="0" cy="0"/>
        </a:xfrm>
      </p:grpSpPr>
      <p:sp>
        <p:nvSpPr>
          <p:cNvPr id="1352" name="Google Shape;1352;gaba59c95e6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3" name="Google Shape;1353;gaba59c95e6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As we talk through permission to roles and roles to users, I want to bring this full circles to talk just briefly about team structure.</a:t>
            </a:r>
            <a:br>
              <a:rPr lang="en" dirty="0"/>
            </a:br>
            <a:endParaRPr dirty="0"/>
          </a:p>
          <a:p>
            <a:pPr marL="0" lvl="0" indent="0" algn="l" rtl="0">
              <a:spcBef>
                <a:spcPts val="0"/>
              </a:spcBef>
              <a:spcAft>
                <a:spcPts val="0"/>
              </a:spcAft>
              <a:buNone/>
            </a:pPr>
            <a:r>
              <a:rPr lang="en" dirty="0"/>
              <a:t>This chart illustrates how an organization can migrate up the “maturity pyramid” and grow their ongoing commerce team in a sensible way. This is the team that is responsible for “running the storefront” and all operational activities in a post-launch world.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Your team structure starts with some defined leadership roles - in the grey boxes along the top</a:t>
            </a:r>
            <a:endParaRPr dirty="0"/>
          </a:p>
          <a:p>
            <a:pPr marL="457200" lvl="0" indent="-298450" algn="l" rtl="0">
              <a:spcBef>
                <a:spcPts val="0"/>
              </a:spcBef>
              <a:spcAft>
                <a:spcPts val="0"/>
              </a:spcAft>
              <a:buSzPts val="1100"/>
              <a:buChar char="-"/>
            </a:pPr>
            <a:r>
              <a:rPr lang="en" dirty="0"/>
              <a:t>Operations</a:t>
            </a:r>
            <a:endParaRPr dirty="0"/>
          </a:p>
          <a:p>
            <a:pPr marL="457200" lvl="0" indent="-298450" algn="l" rtl="0">
              <a:spcBef>
                <a:spcPts val="0"/>
              </a:spcBef>
              <a:spcAft>
                <a:spcPts val="0"/>
              </a:spcAft>
              <a:buSzPts val="1100"/>
              <a:buChar char="-"/>
            </a:pPr>
            <a:r>
              <a:rPr lang="en" dirty="0"/>
              <a:t>Commerce</a:t>
            </a:r>
            <a:endParaRPr dirty="0"/>
          </a:p>
          <a:p>
            <a:pPr marL="457200" lvl="0" indent="-298450" algn="l" rtl="0">
              <a:spcBef>
                <a:spcPts val="0"/>
              </a:spcBef>
              <a:spcAft>
                <a:spcPts val="0"/>
              </a:spcAft>
              <a:buSzPts val="1100"/>
              <a:buChar char="-"/>
            </a:pPr>
            <a:r>
              <a:rPr lang="en" dirty="0"/>
              <a:t>and IT Leadership</a:t>
            </a:r>
            <a:endParaRPr dirty="0"/>
          </a:p>
          <a:p>
            <a:pPr marL="0" lvl="0" indent="0" algn="l" rtl="0">
              <a:spcBef>
                <a:spcPts val="0"/>
              </a:spcBef>
              <a:spcAft>
                <a:spcPts val="0"/>
              </a:spcAft>
              <a:buNone/>
            </a:pPr>
            <a:r>
              <a:rPr lang="en" dirty="0"/>
              <a:t>Some of these leadership roles might be combined to start but each should be covered by someone.</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1</a:t>
            </a:r>
            <a:endParaRPr dirty="0"/>
          </a:p>
          <a:p>
            <a:pPr marL="0" lvl="0" indent="0" algn="l" rtl="0">
              <a:spcBef>
                <a:spcPts val="0"/>
              </a:spcBef>
              <a:spcAft>
                <a:spcPts val="0"/>
              </a:spcAft>
              <a:buNone/>
            </a:pPr>
            <a:r>
              <a:rPr lang="en" dirty="0"/>
              <a:t>This level is the most basic team structure. Minimum Viable Staffing. </a:t>
            </a:r>
            <a:endParaRPr dirty="0"/>
          </a:p>
          <a:p>
            <a:pPr marL="457200" lvl="0" indent="-298450" algn="l" rtl="0">
              <a:spcBef>
                <a:spcPts val="0"/>
              </a:spcBef>
              <a:spcAft>
                <a:spcPts val="0"/>
              </a:spcAft>
              <a:buSzPts val="1100"/>
              <a:buChar char="-"/>
            </a:pPr>
            <a:r>
              <a:rPr lang="en" dirty="0"/>
              <a:t>Developers or System Integrators - these are the resources that handle all coding, data loading, integration and storefront customization - these can be internal or external resources.</a:t>
            </a:r>
            <a:endParaRPr dirty="0"/>
          </a:p>
          <a:p>
            <a:pPr marL="457200" lvl="0" indent="-298450" algn="l" rtl="0">
              <a:spcBef>
                <a:spcPts val="0"/>
              </a:spcBef>
              <a:spcAft>
                <a:spcPts val="0"/>
              </a:spcAft>
              <a:buSzPts val="1100"/>
              <a:buChar char="-"/>
            </a:pPr>
            <a:r>
              <a:rPr lang="en" dirty="0"/>
              <a:t>Admin - this is your Salesforce admin &amp; Storefront admin - they are responsible for storefront configuration, deployment and maintenance.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We have seen customers launch with this team model but not without challenges. This is a very lean resource model and is typically NOT SUSTAINABLE - look for your Admin to quit within 6 months.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2 - We see many of our customers with teams at this level of maturity</a:t>
            </a:r>
            <a:endParaRPr dirty="0"/>
          </a:p>
          <a:p>
            <a:pPr marL="0" lvl="0" indent="0" algn="l" rtl="0">
              <a:spcBef>
                <a:spcPts val="0"/>
              </a:spcBef>
              <a:spcAft>
                <a:spcPts val="0"/>
              </a:spcAft>
              <a:buNone/>
            </a:pPr>
            <a:r>
              <a:rPr lang="en" dirty="0"/>
              <a:t>This level adds two key roles to your team and takes a lot of load off of your admin.</a:t>
            </a:r>
            <a:endParaRPr dirty="0"/>
          </a:p>
          <a:p>
            <a:pPr marL="457200" lvl="0" indent="-298450" algn="l" rtl="0">
              <a:spcBef>
                <a:spcPts val="0"/>
              </a:spcBef>
              <a:spcAft>
                <a:spcPts val="0"/>
              </a:spcAft>
              <a:buSzPts val="1100"/>
              <a:buChar char="-"/>
            </a:pPr>
            <a:r>
              <a:rPr lang="en" dirty="0"/>
              <a:t>Customer Support - </a:t>
            </a:r>
            <a:endParaRPr dirty="0"/>
          </a:p>
          <a:p>
            <a:pPr marL="914400" lvl="1" indent="-298450" algn="l" rtl="0">
              <a:spcBef>
                <a:spcPts val="0"/>
              </a:spcBef>
              <a:spcAft>
                <a:spcPts val="0"/>
              </a:spcAft>
              <a:buSzPts val="1100"/>
              <a:buChar char="-"/>
            </a:pPr>
            <a:r>
              <a:rPr lang="en" dirty="0"/>
              <a:t>This role will help manage customer issues, requests and updates within the storefront. </a:t>
            </a:r>
            <a:endParaRPr dirty="0"/>
          </a:p>
          <a:p>
            <a:pPr marL="914400" lvl="1" indent="-298450" algn="l" rtl="0">
              <a:spcBef>
                <a:spcPts val="0"/>
              </a:spcBef>
              <a:spcAft>
                <a:spcPts val="0"/>
              </a:spcAft>
              <a:buSzPts val="1100"/>
              <a:buChar char="-"/>
            </a:pPr>
            <a:r>
              <a:rPr lang="en" dirty="0"/>
              <a:t>They will troubleshoot orders AND handle ad-hoc customer requests </a:t>
            </a:r>
            <a:endParaRPr dirty="0"/>
          </a:p>
          <a:p>
            <a:pPr marL="914400" lvl="1" indent="-298450" algn="l" rtl="0">
              <a:spcBef>
                <a:spcPts val="0"/>
              </a:spcBef>
              <a:spcAft>
                <a:spcPts val="0"/>
              </a:spcAft>
              <a:buSzPts val="1100"/>
              <a:buChar char="-"/>
            </a:pPr>
            <a:r>
              <a:rPr lang="en" dirty="0"/>
              <a:t>It’s also a valuable input to site issues and enhancements for your roadmap </a:t>
            </a:r>
            <a:endParaRPr dirty="0"/>
          </a:p>
          <a:p>
            <a:pPr marL="914400" lvl="0" indent="0" algn="l" rtl="0">
              <a:spcBef>
                <a:spcPts val="0"/>
              </a:spcBef>
              <a:spcAft>
                <a:spcPts val="0"/>
              </a:spcAft>
              <a:buNone/>
            </a:pPr>
            <a:endParaRPr dirty="0"/>
          </a:p>
          <a:p>
            <a:pPr marL="457200" lvl="0" indent="-298450" algn="l" rtl="0">
              <a:spcBef>
                <a:spcPts val="0"/>
              </a:spcBef>
              <a:spcAft>
                <a:spcPts val="0"/>
              </a:spcAft>
              <a:buSzPts val="1100"/>
              <a:buChar char="-"/>
            </a:pPr>
            <a:r>
              <a:rPr lang="en" dirty="0"/>
              <a:t>Marketing / Merchandising - at this maturity level might be combined roles</a:t>
            </a:r>
            <a:endParaRPr dirty="0"/>
          </a:p>
          <a:p>
            <a:pPr marL="914400" lvl="1" indent="-298450" algn="l" rtl="0">
              <a:spcBef>
                <a:spcPts val="0"/>
              </a:spcBef>
              <a:spcAft>
                <a:spcPts val="0"/>
              </a:spcAft>
              <a:buSzPts val="1100"/>
              <a:buChar char="-"/>
            </a:pPr>
            <a:r>
              <a:rPr lang="en" dirty="0"/>
              <a:t>They will handle setting up your site categories, search, SEO, email campaigns, or social campaigns</a:t>
            </a:r>
            <a:endParaRPr dirty="0"/>
          </a:p>
          <a:p>
            <a:pPr marL="914400" lvl="1" indent="-298450" algn="l" rtl="0">
              <a:spcBef>
                <a:spcPts val="0"/>
              </a:spcBef>
              <a:spcAft>
                <a:spcPts val="0"/>
              </a:spcAft>
              <a:buSzPts val="1100"/>
              <a:buChar char="-"/>
            </a:pPr>
            <a:r>
              <a:rPr lang="en" dirty="0"/>
              <a:t>Your Merchandiser will also work on product setup, product content optimization, and promotions And will probably handle analytics and reporting for the site</a:t>
            </a:r>
            <a:endParaRPr dirty="0"/>
          </a:p>
          <a:p>
            <a:pPr marL="0" lvl="0" indent="0" algn="l" rtl="0">
              <a:spcBef>
                <a:spcPts val="0"/>
              </a:spcBef>
              <a:spcAft>
                <a:spcPts val="0"/>
              </a:spcAft>
              <a:buNone/>
            </a:pPr>
            <a:r>
              <a:rPr lang="en" dirty="0"/>
              <a:t>That’s A LOT</a:t>
            </a:r>
            <a:endParaRPr dirty="0"/>
          </a:p>
          <a:p>
            <a:pPr marL="0" lvl="0" indent="0" algn="l" rtl="0">
              <a:spcBef>
                <a:spcPts val="0"/>
              </a:spcBef>
              <a:spcAft>
                <a:spcPts val="0"/>
              </a:spcAft>
              <a:buNone/>
            </a:pPr>
            <a:r>
              <a:rPr lang="en" dirty="0"/>
              <a:t>( build)</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3 - we see more of our MATURE customers operating at this level</a:t>
            </a:r>
            <a:endParaRPr dirty="0"/>
          </a:p>
          <a:p>
            <a:pPr marL="0" lvl="0" indent="0" algn="l" rtl="0">
              <a:spcBef>
                <a:spcPts val="0"/>
              </a:spcBef>
              <a:spcAft>
                <a:spcPts val="0"/>
              </a:spcAft>
              <a:buNone/>
            </a:pPr>
            <a:r>
              <a:rPr lang="en" dirty="0"/>
              <a:t>Here we break out two new roles on the eCommerce team</a:t>
            </a:r>
            <a:endParaRPr dirty="0"/>
          </a:p>
          <a:p>
            <a:pPr marL="457200" lvl="0" indent="-298450" algn="l" rtl="0">
              <a:spcBef>
                <a:spcPts val="0"/>
              </a:spcBef>
              <a:spcAft>
                <a:spcPts val="0"/>
              </a:spcAft>
              <a:buSzPts val="1100"/>
              <a:buChar char="-"/>
            </a:pPr>
            <a:r>
              <a:rPr lang="en" dirty="0"/>
              <a:t>Feedback, Analytics &amp; Reporting</a:t>
            </a:r>
            <a:endParaRPr dirty="0"/>
          </a:p>
          <a:p>
            <a:pPr marL="914400" lvl="1" indent="-298450" algn="l" rtl="0">
              <a:spcBef>
                <a:spcPts val="0"/>
              </a:spcBef>
              <a:spcAft>
                <a:spcPts val="0"/>
              </a:spcAft>
              <a:buSzPts val="1100"/>
              <a:buChar char="-"/>
            </a:pPr>
            <a:r>
              <a:rPr lang="en" dirty="0"/>
              <a:t>This role would be responsible for pulling together data from web analytics, marketing analytics, salesforce and internal ERP and data warehouses.</a:t>
            </a:r>
            <a:endParaRPr dirty="0"/>
          </a:p>
          <a:p>
            <a:pPr marL="914400" lvl="1" indent="-298450" algn="l" rtl="0">
              <a:spcBef>
                <a:spcPts val="0"/>
              </a:spcBef>
              <a:spcAft>
                <a:spcPts val="0"/>
              </a:spcAft>
              <a:buSzPts val="1100"/>
              <a:buChar char="-"/>
            </a:pPr>
            <a:r>
              <a:rPr lang="en" dirty="0"/>
              <a:t>This data will be presented across the business in dashboard form with insights and recommendations called out</a:t>
            </a:r>
            <a:endParaRPr dirty="0"/>
          </a:p>
          <a:p>
            <a:pPr marL="914400" lvl="1" indent="-298450" algn="l" rtl="0">
              <a:spcBef>
                <a:spcPts val="0"/>
              </a:spcBef>
              <a:spcAft>
                <a:spcPts val="0"/>
              </a:spcAft>
              <a:buSzPts val="1100"/>
              <a:buChar char="-"/>
            </a:pPr>
            <a:r>
              <a:rPr lang="en" dirty="0"/>
              <a:t>This role will also set up a CSAT surveying and monitoring program to help the team understand issues affecting customers</a:t>
            </a:r>
            <a:endParaRPr dirty="0"/>
          </a:p>
          <a:p>
            <a:pPr marL="914400" lvl="0" indent="0" algn="l" rtl="0">
              <a:spcBef>
                <a:spcPts val="0"/>
              </a:spcBef>
              <a:spcAft>
                <a:spcPts val="0"/>
              </a:spcAft>
              <a:buNone/>
            </a:pPr>
            <a:endParaRPr dirty="0"/>
          </a:p>
          <a:p>
            <a:pPr marL="457200" lvl="0" indent="-298450" algn="l" rtl="0">
              <a:spcBef>
                <a:spcPts val="0"/>
              </a:spcBef>
              <a:spcAft>
                <a:spcPts val="0"/>
              </a:spcAft>
              <a:buClr>
                <a:schemeClr val="dk1"/>
              </a:buClr>
              <a:buSzPts val="1100"/>
              <a:buChar char="-"/>
            </a:pPr>
            <a:r>
              <a:rPr lang="en" dirty="0">
                <a:solidFill>
                  <a:schemeClr val="dk1"/>
                </a:solidFill>
              </a:rPr>
              <a:t>Marketing &amp; Merchandising - although they are in the same box on the chart - we see these roles broken out </a:t>
            </a:r>
            <a:endParaRPr dirty="0">
              <a:solidFill>
                <a:schemeClr val="dk1"/>
              </a:solidFill>
            </a:endParaRPr>
          </a:p>
          <a:p>
            <a:pPr marL="914400" lvl="1" indent="-298450" algn="l" rtl="0">
              <a:spcBef>
                <a:spcPts val="0"/>
              </a:spcBef>
              <a:spcAft>
                <a:spcPts val="0"/>
              </a:spcAft>
              <a:buClr>
                <a:schemeClr val="dk1"/>
              </a:buClr>
              <a:buSzPts val="1100"/>
              <a:buChar char="-"/>
            </a:pPr>
            <a:r>
              <a:rPr lang="en" dirty="0">
                <a:solidFill>
                  <a:schemeClr val="dk1"/>
                </a:solidFill>
              </a:rPr>
              <a:t>Marketing - focused solely on driving traffic and promoting the storefront and engagement</a:t>
            </a:r>
            <a:endParaRPr dirty="0">
              <a:solidFill>
                <a:schemeClr val="dk1"/>
              </a:solidFill>
            </a:endParaRPr>
          </a:p>
          <a:p>
            <a:pPr marL="914400" lvl="1" indent="-298450" algn="l" rtl="0">
              <a:spcBef>
                <a:spcPts val="0"/>
              </a:spcBef>
              <a:spcAft>
                <a:spcPts val="0"/>
              </a:spcAft>
              <a:buClr>
                <a:schemeClr val="dk1"/>
              </a:buClr>
              <a:buSzPts val="1100"/>
              <a:buChar char="-"/>
            </a:pPr>
            <a:r>
              <a:rPr lang="en" dirty="0">
                <a:solidFill>
                  <a:schemeClr val="dk1"/>
                </a:solidFill>
              </a:rPr>
              <a:t>Merchandising - focused on assortment optimization, pricing, personalization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4 - these are the most mature B2C commerce teams and this level is an aspirational goal for many of our customers</a:t>
            </a:r>
            <a:endParaRPr dirty="0"/>
          </a:p>
          <a:p>
            <a:pPr marL="0" lvl="0" indent="0" algn="l" rtl="0">
              <a:spcBef>
                <a:spcPts val="0"/>
              </a:spcBef>
              <a:spcAft>
                <a:spcPts val="0"/>
              </a:spcAft>
              <a:buNone/>
            </a:pPr>
            <a:r>
              <a:rPr lang="en" dirty="0"/>
              <a:t>Here we add some key roles and break out others.</a:t>
            </a:r>
            <a:endParaRPr dirty="0"/>
          </a:p>
          <a:p>
            <a:pPr marL="457200" lvl="0" indent="-298450" algn="l" rtl="0">
              <a:spcBef>
                <a:spcPts val="0"/>
              </a:spcBef>
              <a:spcAft>
                <a:spcPts val="0"/>
              </a:spcAft>
              <a:buSzPts val="1100"/>
              <a:buChar char="-"/>
            </a:pPr>
            <a:r>
              <a:rPr lang="en" dirty="0"/>
              <a:t>Product Owners or Product Manager</a:t>
            </a:r>
            <a:endParaRPr dirty="0"/>
          </a:p>
          <a:p>
            <a:pPr marL="914400" lvl="1" indent="-298450" algn="l" rtl="0">
              <a:spcBef>
                <a:spcPts val="0"/>
              </a:spcBef>
              <a:spcAft>
                <a:spcPts val="0"/>
              </a:spcAft>
              <a:buSzPts val="1100"/>
              <a:buChar char="-"/>
            </a:pPr>
            <a:r>
              <a:rPr lang="en" dirty="0"/>
              <a:t>Responsible for identifying new capabilities or optimizing existing features on the site that will move the revenue needle</a:t>
            </a:r>
            <a:endParaRPr dirty="0"/>
          </a:p>
          <a:p>
            <a:pPr marL="914400" lvl="1" indent="-298450" algn="l" rtl="0">
              <a:spcBef>
                <a:spcPts val="0"/>
              </a:spcBef>
              <a:spcAft>
                <a:spcPts val="0"/>
              </a:spcAft>
              <a:buSzPts val="1100"/>
              <a:buChar char="-"/>
            </a:pPr>
            <a:r>
              <a:rPr lang="en" dirty="0"/>
              <a:t>Responsible for roadmap, prioritization and coordination with IT and other teams</a:t>
            </a:r>
            <a:endParaRPr dirty="0"/>
          </a:p>
          <a:p>
            <a:pPr marL="914400" lvl="1" indent="-298450" algn="l" rtl="0">
              <a:spcBef>
                <a:spcPts val="0"/>
              </a:spcBef>
              <a:spcAft>
                <a:spcPts val="0"/>
              </a:spcAft>
              <a:buSzPts val="1100"/>
              <a:buChar char="-"/>
            </a:pPr>
            <a:r>
              <a:rPr lang="en" dirty="0"/>
              <a:t>They might own a single area of the site and the KPIs associated with it such as:</a:t>
            </a:r>
            <a:endParaRPr dirty="0"/>
          </a:p>
          <a:p>
            <a:pPr marL="1371600" lvl="2" indent="-298450" algn="l" rtl="0">
              <a:spcBef>
                <a:spcPts val="0"/>
              </a:spcBef>
              <a:spcAft>
                <a:spcPts val="0"/>
              </a:spcAft>
              <a:buSzPts val="1100"/>
              <a:buChar char="-"/>
            </a:pPr>
            <a:r>
              <a:rPr lang="en" dirty="0"/>
              <a:t>Search &amp; Browse &amp; PDP - “the top of the funnel”</a:t>
            </a:r>
            <a:endParaRPr dirty="0"/>
          </a:p>
          <a:p>
            <a:pPr marL="1371600" lvl="2" indent="-298450" algn="l" rtl="0">
              <a:spcBef>
                <a:spcPts val="0"/>
              </a:spcBef>
              <a:spcAft>
                <a:spcPts val="0"/>
              </a:spcAft>
              <a:buSzPts val="1100"/>
              <a:buChar char="-"/>
            </a:pPr>
            <a:r>
              <a:rPr lang="en" dirty="0"/>
              <a:t>Cart, Checkout &amp; Payment - “the bottom of the funnel”</a:t>
            </a:r>
            <a:endParaRPr dirty="0"/>
          </a:p>
          <a:p>
            <a:pPr marL="1371600" lvl="2" indent="-298450" algn="l" rtl="0">
              <a:spcBef>
                <a:spcPts val="0"/>
              </a:spcBef>
              <a:spcAft>
                <a:spcPts val="0"/>
              </a:spcAft>
              <a:buSzPts val="1100"/>
              <a:buChar char="-"/>
            </a:pPr>
            <a:r>
              <a:rPr lang="en" dirty="0"/>
              <a:t>My Account, My Orders, My lists - “the self-service area”</a:t>
            </a:r>
            <a:endParaRPr dirty="0"/>
          </a:p>
          <a:p>
            <a:pPr marL="914400" lvl="1" indent="-298450" algn="l" rtl="0">
              <a:spcBef>
                <a:spcPts val="0"/>
              </a:spcBef>
              <a:spcAft>
                <a:spcPts val="0"/>
              </a:spcAft>
              <a:buSzPts val="1100"/>
              <a:buChar char="-"/>
            </a:pPr>
            <a:r>
              <a:rPr lang="en" dirty="0"/>
              <a:t>As a former eCommerce Product Manager - Having a mature ecommerce product management program is a keystone to a mature team</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This is obviously an example, but the point is if you don’t have the right roles in place you get these side-effects:</a:t>
            </a:r>
            <a:endParaRPr dirty="0"/>
          </a:p>
          <a:p>
            <a:pPr marL="457200" lvl="0" indent="-298450" algn="l" rtl="0">
              <a:spcBef>
                <a:spcPts val="0"/>
              </a:spcBef>
              <a:spcAft>
                <a:spcPts val="0"/>
              </a:spcAft>
              <a:buSzPts val="1100"/>
              <a:buChar char="-"/>
            </a:pPr>
            <a:r>
              <a:rPr lang="en" dirty="0"/>
              <a:t>People wearing too many hats - details are missed and revenue is not optimized</a:t>
            </a:r>
            <a:endParaRPr dirty="0"/>
          </a:p>
          <a:p>
            <a:pPr marL="457200" lvl="0" indent="-298450" algn="l" rtl="0">
              <a:spcBef>
                <a:spcPts val="0"/>
              </a:spcBef>
              <a:spcAft>
                <a:spcPts val="0"/>
              </a:spcAft>
              <a:buSzPts val="1100"/>
              <a:buChar char="-"/>
            </a:pPr>
            <a:r>
              <a:rPr lang="en" dirty="0"/>
              <a:t>Your site does not engage your customers - That’s a recipe for 1-time only buyers</a:t>
            </a:r>
            <a:endParaRPr dirty="0"/>
          </a:p>
          <a:p>
            <a:pPr marL="457200" lvl="0" indent="-298450" algn="l" rtl="0">
              <a:spcBef>
                <a:spcPts val="0"/>
              </a:spcBef>
              <a:spcAft>
                <a:spcPts val="0"/>
              </a:spcAft>
              <a:buSzPts val="1100"/>
              <a:buChar char="-"/>
            </a:pPr>
            <a:r>
              <a:rPr lang="en" dirty="0"/>
              <a:t>Nobody owns any KPIs and nobody drives the outcomes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To avoid any of those scenarios you will want to look ahead and anticipate your next team roles before you actually NEED them.</a:t>
            </a:r>
            <a:endParaRPr dirty="0"/>
          </a:p>
          <a:p>
            <a:pPr marL="0" lvl="0" indent="0" algn="l" rtl="0">
              <a:spcBef>
                <a:spcPts val="0"/>
              </a:spcBef>
              <a:spcAft>
                <a:spcPts val="0"/>
              </a:spcAft>
              <a:buNone/>
            </a:pPr>
            <a:r>
              <a:rPr lang="en" dirty="0"/>
              <a:t>Work to review your team structure regularly and maintain a good pipeline of potential hires for your next roles.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You might start out playing stickball where you play many positions, but you should work to build a baseball team, where roles become more focused and value-add.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 </a:t>
            </a: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1"/>
        <p:cNvGrpSpPr/>
        <p:nvPr/>
      </p:nvGrpSpPr>
      <p:grpSpPr>
        <a:xfrm>
          <a:off x="0" y="0"/>
          <a:ext cx="0" cy="0"/>
          <a:chOff x="0" y="0"/>
          <a:chExt cx="0" cy="0"/>
        </a:xfrm>
      </p:grpSpPr>
      <p:sp>
        <p:nvSpPr>
          <p:cNvPr id="1392" name="Google Shape;1392;gaba59c95e6_0_959: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800"/>
              </a:spcBef>
              <a:spcAft>
                <a:spcPts val="0"/>
              </a:spcAft>
              <a:buNone/>
            </a:pPr>
            <a:r>
              <a:rPr lang="en" sz="1200" b="1" dirty="0">
                <a:solidFill>
                  <a:srgbClr val="434343"/>
                </a:solidFill>
                <a:latin typeface="Salesforce Sans"/>
                <a:ea typeface="Salesforce Sans"/>
                <a:cs typeface="Salesforce Sans"/>
                <a:sym typeface="Salesforce Sans"/>
              </a:rPr>
              <a:t>Some key changes are coming to Business Manager in the 21.3 release. </a:t>
            </a:r>
            <a:r>
              <a:rPr lang="en" dirty="0">
                <a:solidFill>
                  <a:srgbClr val="434343"/>
                </a:solidFill>
                <a:latin typeface="Salesforce Sans"/>
                <a:ea typeface="Salesforce Sans"/>
                <a:cs typeface="Salesforce Sans"/>
                <a:sym typeface="Salesforce Sans"/>
              </a:rPr>
              <a:t>Last month, Salesforce</a:t>
            </a:r>
            <a:r>
              <a:rPr lang="en" dirty="0">
                <a:solidFill>
                  <a:srgbClr val="434343"/>
                </a:solidFill>
                <a:uFill>
                  <a:noFill/>
                </a:u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 </a:t>
            </a:r>
            <a:r>
              <a:rPr lang="en" u="sng" dirty="0">
                <a:solidFill>
                  <a:srgbClr val="434343"/>
                </a:solid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announced enhancements</a:t>
            </a:r>
            <a:r>
              <a:rPr lang="en" dirty="0">
                <a:solidFill>
                  <a:srgbClr val="434343"/>
                </a:solidFill>
                <a:latin typeface="Salesforce Sans"/>
                <a:ea typeface="Salesforce Sans"/>
                <a:cs typeface="Salesforce Sans"/>
                <a:sym typeface="Salesforce Sans"/>
              </a:rPr>
              <a:t> to Salesforce B2C Commerce Cloud security features to help you keep your business and your shoppers protected against common security threats such as phishing attacks, credential stuffing, and account takeovers. </a:t>
            </a:r>
            <a:r>
              <a:rPr lang="en" b="1" dirty="0">
                <a:solidFill>
                  <a:srgbClr val="434343"/>
                </a:solidFill>
                <a:latin typeface="Salesforce Sans"/>
                <a:ea typeface="Salesforce Sans"/>
                <a:cs typeface="Salesforce Sans"/>
                <a:sym typeface="Salesforce Sans"/>
              </a:rPr>
              <a:t>I want to take this opportunity to remind you that beginning in March, Multi-Factor Authentication (MFA) must be enabled before a user can</a:t>
            </a:r>
            <a:r>
              <a:rPr lang="en" dirty="0">
                <a:solidFill>
                  <a:srgbClr val="434343"/>
                </a:solidFill>
                <a:latin typeface="Salesforce Sans"/>
                <a:ea typeface="Salesforce Sans"/>
                <a:cs typeface="Salesforce Sans"/>
                <a:sym typeface="Salesforce Sans"/>
              </a:rPr>
              <a:t> </a:t>
            </a:r>
            <a:r>
              <a:rPr lang="en" b="1" dirty="0">
                <a:solidFill>
                  <a:srgbClr val="434343"/>
                </a:solidFill>
                <a:latin typeface="Salesforce Sans"/>
                <a:ea typeface="Salesforce Sans"/>
                <a:cs typeface="Salesforce Sans"/>
                <a:sym typeface="Salesforce Sans"/>
              </a:rPr>
              <a:t>perform certain actions in</a:t>
            </a:r>
            <a:r>
              <a:rPr lang="en" dirty="0">
                <a:solidFill>
                  <a:srgbClr val="434343"/>
                </a:solidFill>
                <a:latin typeface="Salesforce Sans"/>
                <a:ea typeface="Salesforce Sans"/>
                <a:cs typeface="Salesforce Sans"/>
                <a:sym typeface="Salesforce Sans"/>
              </a:rPr>
              <a:t> </a:t>
            </a:r>
            <a:r>
              <a:rPr lang="en" b="1" dirty="0">
                <a:solidFill>
                  <a:srgbClr val="434343"/>
                </a:solidFill>
                <a:latin typeface="Salesforce Sans"/>
                <a:ea typeface="Salesforce Sans"/>
                <a:cs typeface="Salesforce Sans"/>
                <a:sym typeface="Salesforce Sans"/>
              </a:rPr>
              <a:t>Business Manager. </a:t>
            </a:r>
            <a:r>
              <a:rPr lang="en" dirty="0">
                <a:solidFill>
                  <a:srgbClr val="434343"/>
                </a:solidFill>
                <a:latin typeface="Salesforce Sans"/>
                <a:ea typeface="Salesforce Sans"/>
                <a:cs typeface="Salesforce Sans"/>
                <a:sym typeface="Salesforce Sans"/>
              </a:rPr>
              <a:t>We’ve provided more information below to help you prepare for these upcoming changes.</a:t>
            </a:r>
            <a:endParaRPr dirty="0">
              <a:solidFill>
                <a:srgbClr val="434343"/>
              </a:solidFill>
              <a:latin typeface="Salesforce Sans"/>
              <a:ea typeface="Salesforce Sans"/>
              <a:cs typeface="Salesforce Sans"/>
              <a:sym typeface="Salesforce Sans"/>
            </a:endParaRPr>
          </a:p>
          <a:p>
            <a:pPr marL="0" lvl="0" indent="0" algn="l" rtl="0">
              <a:spcBef>
                <a:spcPts val="800"/>
              </a:spcBef>
              <a:spcAft>
                <a:spcPts val="0"/>
              </a:spcAft>
              <a:buNone/>
            </a:pPr>
            <a:r>
              <a:rPr lang="en" dirty="0">
                <a:solidFill>
                  <a:srgbClr val="434343"/>
                </a:solidFill>
                <a:latin typeface="Salesforce Sans"/>
                <a:ea typeface="Salesforce Sans"/>
                <a:cs typeface="Salesforce Sans"/>
                <a:sym typeface="Salesforce Sans"/>
              </a:rPr>
              <a:t>MFA is required to: </a:t>
            </a:r>
            <a:endParaRPr dirty="0">
              <a:solidFill>
                <a:srgbClr val="434343"/>
              </a:solidFill>
              <a:latin typeface="Salesforce Sans"/>
              <a:ea typeface="Salesforce Sans"/>
              <a:cs typeface="Salesforce Sans"/>
              <a:sym typeface="Salesforce Sans"/>
            </a:endParaRPr>
          </a:p>
          <a:p>
            <a:pPr marL="457200" lvl="0" indent="-304800" algn="l" rtl="0">
              <a:lnSpc>
                <a:spcPct val="115000"/>
              </a:lnSpc>
              <a:spcBef>
                <a:spcPts val="1400"/>
              </a:spcBef>
              <a:spcAft>
                <a:spcPts val="0"/>
              </a:spcAft>
              <a:buClr>
                <a:schemeClr val="dk1"/>
              </a:buClr>
              <a:buSzPts val="1200"/>
              <a:buFont typeface="Salesforce Sans"/>
              <a:buChar char="●"/>
            </a:pPr>
            <a:r>
              <a:rPr lang="en" dirty="0">
                <a:solidFill>
                  <a:schemeClr val="dk1"/>
                </a:solidFill>
                <a:highlight>
                  <a:srgbClr val="FFFFFF"/>
                </a:highlight>
                <a:latin typeface="Salesforce Sans"/>
                <a:ea typeface="Salesforce Sans"/>
                <a:cs typeface="Salesforce Sans"/>
                <a:sym typeface="Salesforce Sans"/>
              </a:rPr>
              <a:t>Embed objects into HTML attributes (e.g. with tags </a:t>
            </a:r>
            <a:r>
              <a:rPr lang="en" dirty="0" err="1">
                <a:solidFill>
                  <a:schemeClr val="dk1"/>
                </a:solidFill>
                <a:highlight>
                  <a:srgbClr val="FFFFFF"/>
                </a:highlight>
                <a:latin typeface="Salesforce Sans"/>
                <a:ea typeface="Salesforce Sans"/>
                <a:cs typeface="Salesforce Sans"/>
                <a:sym typeface="Salesforce Sans"/>
              </a:rPr>
              <a:t>iFrame</a:t>
            </a:r>
            <a:r>
              <a:rPr lang="en" dirty="0">
                <a:solidFill>
                  <a:schemeClr val="dk1"/>
                </a:solidFill>
                <a:highlight>
                  <a:srgbClr val="FFFFFF"/>
                </a:highlight>
                <a:latin typeface="Salesforce Sans"/>
                <a:ea typeface="Salesforce Sans"/>
                <a:cs typeface="Salesforce Sans"/>
                <a:sym typeface="Salesforce Sans"/>
              </a:rPr>
              <a:t>, embed, applet, and object)*</a:t>
            </a:r>
            <a:endParaRPr dirty="0">
              <a:solidFill>
                <a:schemeClr val="dk1"/>
              </a:solidFill>
              <a:latin typeface="Salesforce Sans"/>
              <a:ea typeface="Salesforce Sans"/>
              <a:cs typeface="Salesforce Sans"/>
              <a:sym typeface="Salesforce Sans"/>
            </a:endParaRPr>
          </a:p>
          <a:p>
            <a:pPr marL="4572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Use these Business Manager modules:</a:t>
            </a:r>
            <a:endParaRPr dirty="0">
              <a:solidFill>
                <a:schemeClr val="dk1"/>
              </a:solidFill>
              <a:latin typeface="Salesforce Sans"/>
              <a:ea typeface="Salesforce Sans"/>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Code Replication</a:t>
            </a:r>
            <a:endParaRPr dirty="0">
              <a:solidFill>
                <a:schemeClr val="dk1"/>
              </a:solidFill>
              <a:latin typeface="Salesforce Sans"/>
              <a:ea typeface="Salesforce Sans"/>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Data Replication</a:t>
            </a:r>
            <a:endParaRPr dirty="0">
              <a:solidFill>
                <a:schemeClr val="dk1"/>
              </a:solidFill>
              <a:latin typeface="Salesforce Sans"/>
              <a:ea typeface="Salesforce Sans"/>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Site Import &amp; Export</a:t>
            </a:r>
            <a:endParaRPr dirty="0">
              <a:solidFill>
                <a:schemeClr val="dk1"/>
              </a:solidFill>
              <a:latin typeface="Salesforce Sans"/>
              <a:ea typeface="Salesforce Sans"/>
              <a:cs typeface="Salesforce Sans"/>
              <a:sym typeface="Salesforce Sans"/>
            </a:endParaRPr>
          </a:p>
          <a:p>
            <a:pPr marL="914400" lvl="0" indent="-304800" algn="l" rtl="0">
              <a:lnSpc>
                <a:spcPct val="115000"/>
              </a:lnSpc>
              <a:spcBef>
                <a:spcPts val="0"/>
              </a:spcBef>
              <a:spcAft>
                <a:spcPts val="0"/>
              </a:spcAft>
              <a:buClr>
                <a:schemeClr val="dk1"/>
              </a:buClr>
              <a:buSzPts val="1200"/>
              <a:buFont typeface="Salesforce Sans"/>
              <a:buChar char="●"/>
            </a:pPr>
            <a:r>
              <a:rPr lang="en" dirty="0">
                <a:solidFill>
                  <a:schemeClr val="dk1"/>
                </a:solidFill>
                <a:latin typeface="Salesforce Sans"/>
                <a:ea typeface="Salesforce Sans"/>
                <a:cs typeface="Salesforce Sans"/>
                <a:sym typeface="Salesforce Sans"/>
              </a:rPr>
              <a:t>Jobs</a:t>
            </a:r>
            <a:endParaRPr sz="1200" b="1" dirty="0">
              <a:solidFill>
                <a:schemeClr val="dk1"/>
              </a:solidFill>
              <a:latin typeface="Salesforce Sans"/>
              <a:ea typeface="Salesforce Sans"/>
              <a:cs typeface="Salesforce Sans"/>
              <a:sym typeface="Salesforce Sans"/>
            </a:endParaRPr>
          </a:p>
          <a:p>
            <a:pPr marL="0" lvl="0" indent="0" algn="l" rtl="0">
              <a:lnSpc>
                <a:spcPct val="115000"/>
              </a:lnSpc>
              <a:spcBef>
                <a:spcPts val="1200"/>
              </a:spcBef>
              <a:spcAft>
                <a:spcPts val="0"/>
              </a:spcAft>
              <a:buClr>
                <a:schemeClr val="dk1"/>
              </a:buClr>
              <a:buSzPts val="1100"/>
              <a:buFont typeface="Arial"/>
              <a:buNone/>
            </a:pPr>
            <a:r>
              <a:rPr lang="en" dirty="0">
                <a:solidFill>
                  <a:schemeClr val="dk1"/>
                </a:solidFill>
                <a:latin typeface="Salesforce Sans"/>
                <a:ea typeface="Salesforce Sans"/>
                <a:cs typeface="Salesforce Sans"/>
                <a:sym typeface="Salesforce Sans"/>
              </a:rPr>
              <a:t>*With the 21.3 release, users who don’t log in with MFA are restricted from using the above Business Manager modules as well as embed objects.</a:t>
            </a:r>
            <a:endParaRPr dirty="0">
              <a:solidFill>
                <a:schemeClr val="dk1"/>
              </a:solidFill>
              <a:latin typeface="Salesforce Sans"/>
              <a:ea typeface="Salesforce Sans"/>
              <a:cs typeface="Salesforce Sans"/>
              <a:sym typeface="Salesforce Sans"/>
            </a:endParaRPr>
          </a:p>
          <a:p>
            <a:pPr marL="0" lvl="0" indent="0" algn="l" rtl="0">
              <a:lnSpc>
                <a:spcPct val="115000"/>
              </a:lnSpc>
              <a:spcBef>
                <a:spcPts val="0"/>
              </a:spcBef>
              <a:spcAft>
                <a:spcPts val="0"/>
              </a:spcAft>
              <a:buNone/>
            </a:pPr>
            <a:r>
              <a:rPr lang="en" dirty="0">
                <a:solidFill>
                  <a:schemeClr val="dk1"/>
                </a:solidFill>
                <a:latin typeface="Salesforce Sans"/>
                <a:ea typeface="Salesforce Sans"/>
                <a:cs typeface="Salesforce Sans"/>
                <a:sym typeface="Salesforce Sans"/>
              </a:rPr>
              <a:t>Secondly, beginning June 30th we are retiring direct login to B2C Commerce through Business Manager in order to streamline access to all Commerce Cloud apps, using Account Manager. Account Manager is efficient for administrative maintenance and user profile management, while providing user protection through MFA.  Conducting this user audit is a worthwhile step in streamlining your migration to unified authentication.</a:t>
            </a:r>
            <a:endParaRPr sz="1200" b="1" dirty="0">
              <a:solidFill>
                <a:srgbClr val="59575C"/>
              </a:solidFill>
              <a:latin typeface="Salesforce Sans"/>
              <a:ea typeface="Salesforce Sans"/>
              <a:cs typeface="Salesforce Sans"/>
              <a:sym typeface="Salesforce Sans"/>
            </a:endParaRPr>
          </a:p>
        </p:txBody>
      </p:sp>
      <p:sp>
        <p:nvSpPr>
          <p:cNvPr id="1393" name="Google Shape;1393;gaba59c95e6_0_9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268672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aba59c95e6_0_14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aba59c95e6_0_147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6"/>
        <p:cNvGrpSpPr/>
        <p:nvPr/>
      </p:nvGrpSpPr>
      <p:grpSpPr>
        <a:xfrm>
          <a:off x="0" y="0"/>
          <a:ext cx="0" cy="0"/>
          <a:chOff x="0" y="0"/>
          <a:chExt cx="0" cy="0"/>
        </a:xfrm>
      </p:grpSpPr>
      <p:sp>
        <p:nvSpPr>
          <p:cNvPr id="1407" name="Google Shape;1407;gaba59c95e6_0_14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8" name="Google Shape;1408;gaba59c95e6_0_147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gb740d327dc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426" name="Google Shape;1426;gb740d327dc_0_98:notes"/>
          <p:cNvSpPr txBox="1">
            <a:spLocks noGrp="1"/>
          </p:cNvSpPr>
          <p:nvPr>
            <p:ph type="body" idx="1"/>
          </p:nvPr>
        </p:nvSpPr>
        <p:spPr>
          <a:xfrm>
            <a:off x="399118" y="4343400"/>
            <a:ext cx="6059700" cy="41148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extLst>
      <p:ext uri="{BB962C8B-B14F-4D97-AF65-F5344CB8AC3E}">
        <p14:creationId xmlns:p14="http://schemas.microsoft.com/office/powerpoint/2010/main" val="3546589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gab86252e82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5" name="Google Shape;1115;gab86252e82_0_3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marR="0" lvl="0" indent="0" algn="l" rtl="0">
              <a:lnSpc>
                <a:spcPct val="100000"/>
              </a:lnSpc>
              <a:spcBef>
                <a:spcPts val="500"/>
              </a:spcBef>
              <a:spcAft>
                <a:spcPts val="0"/>
              </a:spcAft>
              <a:buNone/>
            </a:pPr>
            <a:endParaRPr dirty="0">
              <a:latin typeface="Salesforce Sans"/>
              <a:ea typeface="Salesforce Sans"/>
              <a:cs typeface="Salesforce Sans"/>
              <a:sym typeface="Salesforce San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0"/>
        <p:cNvGrpSpPr/>
        <p:nvPr/>
      </p:nvGrpSpPr>
      <p:grpSpPr>
        <a:xfrm>
          <a:off x="0" y="0"/>
          <a:ext cx="0" cy="0"/>
          <a:chOff x="0" y="0"/>
          <a:chExt cx="0" cy="0"/>
        </a:xfrm>
      </p:grpSpPr>
      <p:sp>
        <p:nvSpPr>
          <p:cNvPr id="1141" name="Google Shape;1141;gab86252e82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2" name="Google Shape;1142;gab86252e82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An organized team enables efficiency, avoids rework, delays and cycles of blame when things go wrong.</a:t>
            </a:r>
            <a:endParaRPr>
              <a:solidFill>
                <a:schemeClr val="dk1"/>
              </a:solidFill>
            </a:endParaRPr>
          </a:p>
          <a:p>
            <a:pPr marL="0" lvl="0" indent="0" algn="l" rtl="0">
              <a:spcBef>
                <a:spcPts val="0"/>
              </a:spcBef>
              <a:spcAft>
                <a:spcPts val="0"/>
              </a:spcAft>
              <a:buNone/>
            </a:pPr>
            <a:r>
              <a:rPr lang="en">
                <a:solidFill>
                  <a:schemeClr val="dk1"/>
                </a:solidFill>
              </a:rPr>
              <a:t>An organized team also has an easier transition for operational, development, merchandising, and other activities.</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Being proactive is key - a well organized team brings together stakeholders to ensure all activities are covered specifically.  That each team member has the right tools and knowledge to complete their tasks.</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Consider an unorganized team: Does one member of the team know the other’s responsibilities?  Is there reliance or even assumptions that someone else is completing critical tasks?  Have permissions been granted?  Are back-ups identified?</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Today we’ll talk about how to review your users permissions, roles, and purpose within Business Manager, but these concepts apply to not only other CC applications, but also across SF and other 3rd party applications.</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8" name="Google Shape;1148;gab86252e82_0_49: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a:t>Let’s get into the user audit</a:t>
            </a:r>
            <a:endParaRPr sz="1400"/>
          </a:p>
        </p:txBody>
      </p:sp>
      <p:sp>
        <p:nvSpPr>
          <p:cNvPr id="1149" name="Google Shape;1149;gab86252e82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gab86252e82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4" name="Google Shape;1154;gab86252e82_0_5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marR="0" lvl="0" indent="0" algn="l" rtl="0">
              <a:lnSpc>
                <a:spcPct val="100000"/>
              </a:lnSpc>
              <a:spcBef>
                <a:spcPts val="500"/>
              </a:spcBef>
              <a:spcAft>
                <a:spcPts val="0"/>
              </a:spcAft>
              <a:buNone/>
            </a:pPr>
            <a:r>
              <a:rPr lang="en">
                <a:latin typeface="Salesforce Sans"/>
                <a:ea typeface="Salesforce Sans"/>
                <a:cs typeface="Salesforce Sans"/>
                <a:sym typeface="Salesforce Sans"/>
              </a:rPr>
              <a:t>Before we dive into Best practices, let’s review some key terms important to the audit process.  First, least privilege.  This concept is critical to building your team.  Every member does not need the same permissions and in fact, many members only need minimal permissions to do their job, so why give them more?  A privileged user is a member of your team that has specific high-level permissions that are required to do their job.  Privileged users should also be created using the principle of least privilege, however, they use certain modules and tasks that should not be used by the entire user community.  And lastly, an ADMIN is your go-to person for profile management and possibly wears many other hats.  In the context of an audit, we’re talking about an ADMIN who manages the rest of the user group and their profiles.  </a:t>
            </a:r>
            <a:endParaRPr>
              <a:latin typeface="Salesforce Sans"/>
              <a:ea typeface="Salesforce Sans"/>
              <a:cs typeface="Salesforce Sans"/>
              <a:sym typeface="Salesforce San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9"/>
        <p:cNvGrpSpPr/>
        <p:nvPr/>
      </p:nvGrpSpPr>
      <p:grpSpPr>
        <a:xfrm>
          <a:off x="0" y="0"/>
          <a:ext cx="0" cy="0"/>
          <a:chOff x="0" y="0"/>
          <a:chExt cx="0" cy="0"/>
        </a:xfrm>
      </p:grpSpPr>
      <p:sp>
        <p:nvSpPr>
          <p:cNvPr id="1170" name="Google Shape;1170;gab86252e82_0_39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1" name="Google Shape;1171;gab86252e82_0_397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Clr>
                <a:srgbClr val="205CA0"/>
              </a:buClr>
              <a:buSzPts val="1100"/>
              <a:buFont typeface="Arial"/>
              <a:buNone/>
            </a:pPr>
            <a:r>
              <a:rPr lang="en">
                <a:solidFill>
                  <a:schemeClr val="dk1"/>
                </a:solidFill>
              </a:rPr>
              <a:t>Let’s review the best practices for creating your Security Success Path</a:t>
            </a:r>
            <a:endParaRPr>
              <a:solidFill>
                <a:schemeClr val="dk1"/>
              </a:solidFill>
            </a:endParaRPr>
          </a:p>
          <a:p>
            <a:pPr marL="0" lvl="0" indent="0" algn="l" rtl="0">
              <a:spcBef>
                <a:spcPts val="0"/>
              </a:spcBef>
              <a:spcAft>
                <a:spcPts val="0"/>
              </a:spcAft>
              <a:buClr>
                <a:srgbClr val="205CA0"/>
              </a:buClr>
              <a:buSzPts val="1100"/>
              <a:buFont typeface="Arial"/>
              <a:buNone/>
            </a:pPr>
            <a:endParaRPr>
              <a:solidFill>
                <a:schemeClr val="dk1"/>
              </a:solidFill>
            </a:endParaRPr>
          </a:p>
          <a:p>
            <a:pPr marL="0" lvl="0" indent="0" algn="l" rtl="0">
              <a:spcBef>
                <a:spcPts val="0"/>
              </a:spcBef>
              <a:spcAft>
                <a:spcPts val="0"/>
              </a:spcAft>
              <a:buClr>
                <a:srgbClr val="205CA0"/>
              </a:buClr>
              <a:buSzPts val="1100"/>
              <a:buFont typeface="Arial"/>
              <a:buNone/>
            </a:pPr>
            <a:r>
              <a:rPr lang="en">
                <a:solidFill>
                  <a:schemeClr val="dk1"/>
                </a:solidFill>
              </a:rPr>
              <a:t>A layered approach to security is when you combine multiple security controls to protect resources and data. This creates a defense in depth, if one layer or mechanism fails another will be in place to help avoid an account or data compromise. </a:t>
            </a:r>
            <a:endParaRPr>
              <a:solidFill>
                <a:schemeClr val="dk1"/>
              </a:solidFill>
            </a:endParaRPr>
          </a:p>
          <a:p>
            <a:pPr marL="0" lvl="0" indent="0" algn="l" rtl="0">
              <a:spcBef>
                <a:spcPts val="0"/>
              </a:spcBef>
              <a:spcAft>
                <a:spcPts val="0"/>
              </a:spcAft>
              <a:buClr>
                <a:srgbClr val="205CA0"/>
              </a:buClr>
              <a:buSzPts val="1100"/>
              <a:buFont typeface="Arial"/>
              <a:buNone/>
            </a:pPr>
            <a:endParaRPr>
              <a:solidFill>
                <a:schemeClr val="dk1"/>
              </a:solidFill>
            </a:endParaRPr>
          </a:p>
          <a:p>
            <a:pPr marL="0" lvl="0" indent="0" algn="l" rtl="0">
              <a:spcBef>
                <a:spcPts val="0"/>
              </a:spcBef>
              <a:spcAft>
                <a:spcPts val="0"/>
              </a:spcAft>
              <a:buClr>
                <a:srgbClr val="205CA0"/>
              </a:buClr>
              <a:buSzPts val="1100"/>
              <a:buFont typeface="Arial"/>
              <a:buNone/>
            </a:pPr>
            <a:r>
              <a:rPr lang="en">
                <a:solidFill>
                  <a:schemeClr val="dk1"/>
                </a:solidFill>
              </a:rPr>
              <a:t>There is no replacement for knowing who is accessing resources and from where they are being accessed. Situational awareness can be attained by continuously monitoring your logs and activity in critical business systems and applications like Business Manager. </a:t>
            </a:r>
            <a:endParaRPr>
              <a:latin typeface="Salesforce Sans"/>
              <a:ea typeface="Salesforce Sans"/>
              <a:cs typeface="Salesforce Sans"/>
              <a:sym typeface="Salesforce San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7"/>
        <p:cNvGrpSpPr/>
        <p:nvPr/>
      </p:nvGrpSpPr>
      <p:grpSpPr>
        <a:xfrm>
          <a:off x="0" y="0"/>
          <a:ext cx="0" cy="0"/>
          <a:chOff x="0" y="0"/>
          <a:chExt cx="0" cy="0"/>
        </a:xfrm>
      </p:grpSpPr>
      <p:sp>
        <p:nvSpPr>
          <p:cNvPr id="1188" name="Google Shape;1188;gab86252e82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9" name="Google Shape;1189;gab86252e82_0_8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Why do we think an audit is a good use of your time?  This is a chance to review and update a user’s permissions, creating roles that work for your organization with permissions needed to run and optimize your sites, while assigning your users only what they need to do their job.  This not only reduces your security risk, it reduces errors that can be replicated into your production site.</a:t>
            </a:r>
            <a:endParaRPr/>
          </a:p>
          <a:p>
            <a:pPr marL="0" lvl="0" indent="0" algn="l" rtl="0">
              <a:spcBef>
                <a:spcPts val="0"/>
              </a:spcBef>
              <a:spcAft>
                <a:spcPts val="0"/>
              </a:spcAft>
              <a:buNone/>
            </a:pPr>
            <a:r>
              <a:rPr lang="en"/>
              <a:t>It’s also important to audit 3rd party partners such as system integrators and call centers.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4"/>
        <p:cNvGrpSpPr/>
        <p:nvPr/>
      </p:nvGrpSpPr>
      <p:grpSpPr>
        <a:xfrm>
          <a:off x="0" y="0"/>
          <a:ext cx="0" cy="0"/>
          <a:chOff x="0" y="0"/>
          <a:chExt cx="0" cy="0"/>
        </a:xfrm>
      </p:grpSpPr>
      <p:sp>
        <p:nvSpPr>
          <p:cNvPr id="1195" name="Google Shape;1195;gab86252e82_0_3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6" name="Google Shape;1196;gab86252e82_0_3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en" sz="1200"/>
              <a:t>Doing an inventory of all existing Salesforce users provides a view of where you are currently, which can be mapped to where you’d like to be. As part of this audit:</a:t>
            </a:r>
            <a:endParaRPr sz="1200"/>
          </a:p>
          <a:p>
            <a:pPr marL="457200" lvl="0" indent="-304800" algn="l" rtl="0">
              <a:spcBef>
                <a:spcPts val="500"/>
              </a:spcBef>
              <a:spcAft>
                <a:spcPts val="0"/>
              </a:spcAft>
              <a:buSzPts val="1200"/>
              <a:buChar char="●"/>
            </a:pPr>
            <a:r>
              <a:rPr lang="en" sz="1200"/>
              <a:t>Identify the types of users and roles that exist, such as admins, contractors, and non-human accounts. </a:t>
            </a:r>
            <a:endParaRPr sz="1200"/>
          </a:p>
          <a:p>
            <a:pPr marL="457200" lvl="0" indent="-304800" algn="l" rtl="0">
              <a:spcBef>
                <a:spcPts val="500"/>
              </a:spcBef>
              <a:spcAft>
                <a:spcPts val="0"/>
              </a:spcAft>
              <a:buSzPts val="1200"/>
              <a:buChar char="●"/>
            </a:pPr>
            <a:r>
              <a:rPr lang="en" sz="1200"/>
              <a:t>Catalog the permissions that are assigned to each user. </a:t>
            </a:r>
            <a:endParaRPr sz="1200"/>
          </a:p>
          <a:p>
            <a:pPr marL="457200" lvl="0" indent="-304800" algn="l" rtl="0">
              <a:spcBef>
                <a:spcPts val="500"/>
              </a:spcBef>
              <a:spcAft>
                <a:spcPts val="0"/>
              </a:spcAft>
              <a:buSzPts val="1200"/>
              <a:buChar char="●"/>
            </a:pPr>
            <a:r>
              <a:rPr lang="en" sz="1200"/>
              <a:t>Ask some questions:</a:t>
            </a:r>
            <a:endParaRPr sz="1200"/>
          </a:p>
          <a:p>
            <a:pPr marL="914400" lvl="1" indent="-304800" algn="l" rtl="0">
              <a:spcBef>
                <a:spcPts val="500"/>
              </a:spcBef>
              <a:spcAft>
                <a:spcPts val="0"/>
              </a:spcAft>
              <a:buSzPts val="1200"/>
              <a:buChar char="○"/>
            </a:pPr>
            <a:r>
              <a:rPr lang="en" sz="1050">
                <a:solidFill>
                  <a:srgbClr val="3C4043"/>
                </a:solidFill>
                <a:highlight>
                  <a:srgbClr val="FFFFFF"/>
                </a:highlight>
                <a:latin typeface="Roboto"/>
                <a:ea typeface="Roboto"/>
                <a:cs typeface="Roboto"/>
                <a:sym typeface="Roboto"/>
              </a:rPr>
              <a:t>Who are your privileged users? This is the highest priority group of users to enable for MFA.</a:t>
            </a:r>
            <a:endParaRPr sz="1050">
              <a:solidFill>
                <a:srgbClr val="3C4043"/>
              </a:solidFill>
              <a:highlight>
                <a:srgbClr val="FFFFFF"/>
              </a:highlight>
              <a:latin typeface="Roboto"/>
              <a:ea typeface="Roboto"/>
              <a:cs typeface="Roboto"/>
              <a:sym typeface="Roboto"/>
            </a:endParaRPr>
          </a:p>
          <a:p>
            <a:pPr marL="914400" lvl="1" indent="-295275" algn="l" rtl="0">
              <a:spcBef>
                <a:spcPts val="500"/>
              </a:spcBef>
              <a:spcAft>
                <a:spcPts val="0"/>
              </a:spcAft>
              <a:buClr>
                <a:srgbClr val="3C4043"/>
              </a:buClr>
              <a:buSzPts val="1050"/>
              <a:buFont typeface="Roboto"/>
              <a:buChar char="○"/>
            </a:pPr>
            <a:r>
              <a:rPr lang="en" sz="1050">
                <a:solidFill>
                  <a:srgbClr val="3C4043"/>
                </a:solidFill>
                <a:highlight>
                  <a:srgbClr val="FFFFFF"/>
                </a:highlight>
                <a:latin typeface="Roboto"/>
                <a:ea typeface="Roboto"/>
                <a:cs typeface="Roboto"/>
                <a:sym typeface="Roboto"/>
              </a:rPr>
              <a:t>Do all privileged users need the perms they have? If not, that's an unnecessary risk that admins can dial back.</a:t>
            </a:r>
            <a:endParaRPr sz="1050">
              <a:solidFill>
                <a:srgbClr val="3C4043"/>
              </a:solidFill>
              <a:highlight>
                <a:srgbClr val="FFFFFF"/>
              </a:highlight>
              <a:latin typeface="Roboto"/>
              <a:ea typeface="Roboto"/>
              <a:cs typeface="Roboto"/>
              <a:sym typeface="Roboto"/>
            </a:endParaRPr>
          </a:p>
          <a:p>
            <a:pPr marL="914400" lvl="1" indent="-295275" algn="l" rtl="0">
              <a:spcBef>
                <a:spcPts val="500"/>
              </a:spcBef>
              <a:spcAft>
                <a:spcPts val="0"/>
              </a:spcAft>
              <a:buClr>
                <a:srgbClr val="3C4043"/>
              </a:buClr>
              <a:buSzPts val="1050"/>
              <a:buFont typeface="Roboto"/>
              <a:buChar char="○"/>
            </a:pPr>
            <a:r>
              <a:rPr lang="en" sz="1050">
                <a:solidFill>
                  <a:srgbClr val="3C4043"/>
                </a:solidFill>
                <a:highlight>
                  <a:srgbClr val="FFFFFF"/>
                </a:highlight>
                <a:latin typeface="Roboto"/>
                <a:ea typeface="Roboto"/>
                <a:cs typeface="Roboto"/>
                <a:sym typeface="Roboto"/>
              </a:rPr>
              <a:t>If you’re going to enable MFA in phases, which are the logical groups of users to enable first?</a:t>
            </a:r>
            <a:endParaRPr sz="1050">
              <a:solidFill>
                <a:srgbClr val="3C4043"/>
              </a:solidFill>
              <a:highlight>
                <a:srgbClr val="FFFFFF"/>
              </a:highlight>
              <a:latin typeface="Roboto"/>
              <a:ea typeface="Roboto"/>
              <a:cs typeface="Roboto"/>
              <a:sym typeface="Roboto"/>
            </a:endParaRPr>
          </a:p>
          <a:p>
            <a:pPr marL="0" lvl="0" indent="0" algn="l" rtl="0">
              <a:spcBef>
                <a:spcPts val="1000"/>
              </a:spcBef>
              <a:spcAft>
                <a:spcPts val="0"/>
              </a:spcAft>
              <a:buNone/>
            </a:pPr>
            <a:r>
              <a:rPr lang="en" sz="1200"/>
              <a:t>Doing this exercise has several benefits:</a:t>
            </a:r>
            <a:endParaRPr sz="1200"/>
          </a:p>
          <a:p>
            <a:pPr marL="457200" lvl="0" indent="-304800" algn="l" rtl="0">
              <a:spcBef>
                <a:spcPts val="1000"/>
              </a:spcBef>
              <a:spcAft>
                <a:spcPts val="0"/>
              </a:spcAft>
              <a:buSzPts val="1200"/>
              <a:buChar char="●"/>
            </a:pPr>
            <a:r>
              <a:rPr lang="en" sz="1200"/>
              <a:t>You can quickly identify all of your privileged users, including employees with administrator permissions or permissions that grant a high level of access to the application and sensitive data. </a:t>
            </a:r>
            <a:r>
              <a:rPr lang="en" sz="1200" b="1"/>
              <a:t>These users are your top priority when rolling out MFA because their accounts pose the highest risk if they become compromised.</a:t>
            </a:r>
            <a:endParaRPr sz="1200" b="1"/>
          </a:p>
          <a:p>
            <a:pPr marL="457200" lvl="0" indent="-304800" algn="l" rtl="0">
              <a:spcBef>
                <a:spcPts val="1000"/>
              </a:spcBef>
              <a:spcAft>
                <a:spcPts val="500"/>
              </a:spcAft>
              <a:buSzPts val="1200"/>
              <a:buChar char="●"/>
            </a:pPr>
            <a:r>
              <a:rPr lang="en" sz="1200"/>
              <a:t>You can evaluate how well you’re applying the principle of “least privilege” for your user accounts. Users should have the minimum set of permissions needed to do their jobs so if an attacker manages to access an account, they’re limited in what they can do. Doing a user audit helps you identify places where you can dial back permissions to reduce the number of privileged users in your environment. We recommend doing this exercise on a quarterly basis as a general security best practice. If it’s been awhile, your MFA project is a great reason to schedule a review now.</a:t>
            </a:r>
            <a:endParaRPr sz="1200">
              <a:highlight>
                <a:srgbClr val="EFEFEF"/>
              </a:highligh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jp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7.jpg"/><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jp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4.jp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5.jp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jp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0.jp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1.jp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2.jp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11.png"/><Relationship Id="rId1" Type="http://schemas.openxmlformats.org/officeDocument/2006/relationships/slideMaster" Target="../slideMasters/slideMaster3.xml"/><Relationship Id="rId4" Type="http://schemas.openxmlformats.org/officeDocument/2006/relationships/image" Target="../media/image12.jp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80.png"/><Relationship Id="rId2" Type="http://schemas.openxmlformats.org/officeDocument/2006/relationships/image" Target="../media/image78.jpg"/><Relationship Id="rId1" Type="http://schemas.openxmlformats.org/officeDocument/2006/relationships/slideMaster" Target="../slideMasters/slideMaster3.xml"/><Relationship Id="rId6" Type="http://schemas.openxmlformats.org/officeDocument/2006/relationships/image" Target="../media/image79.png"/><Relationship Id="rId5" Type="http://schemas.openxmlformats.org/officeDocument/2006/relationships/image" Target="../media/image64.png"/><Relationship Id="rId4" Type="http://schemas.openxmlformats.org/officeDocument/2006/relationships/image" Target="../media/image62.png"/></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5.jpg"/><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3.jp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4.jpg"/><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7.jpg"/><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0.jpg"/><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1.png"/><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3.jp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94.jpg"/><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image" Target="../media/image7.pn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g"/><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Master" Target="../slideMasters/slideMaster3.xml"/><Relationship Id="rId4" Type="http://schemas.openxmlformats.org/officeDocument/2006/relationships/image" Target="../media/image72.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8.jpg"/><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Master" Target="../slideMasters/slideMaster3.xml"/><Relationship Id="rId5" Type="http://schemas.openxmlformats.org/officeDocument/2006/relationships/image" Target="../media/image76.png"/><Relationship Id="rId4" Type="http://schemas.openxmlformats.org/officeDocument/2006/relationships/image" Target="../media/image58.png"/></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Master" Target="../slideMasters/slideMaster3.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2.png"/><Relationship Id="rId2" Type="http://schemas.openxmlformats.org/officeDocument/2006/relationships/image" Target="../media/image61.jpg"/><Relationship Id="rId1" Type="http://schemas.openxmlformats.org/officeDocument/2006/relationships/slideMaster" Target="../slideMasters/slideMaster3.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Master" Target="../slideMasters/slideMaster2.xml"/><Relationship Id="rId4" Type="http://schemas.openxmlformats.org/officeDocument/2006/relationships/image" Target="../media/image2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jp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4.jp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5.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0.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1.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2.jp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5.jp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Master" Target="../slideMasters/slideMaster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2.png"/><Relationship Id="rId2" Type="http://schemas.openxmlformats.org/officeDocument/2006/relationships/image" Target="../media/image61.jpg"/><Relationship Id="rId1" Type="http://schemas.openxmlformats.org/officeDocument/2006/relationships/slideMaster" Target="../slideMasters/slideMaster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7.jp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8.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9.jp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Master" Target="../slideMasters/slideMaster2.xml"/><Relationship Id="rId4" Type="http://schemas.openxmlformats.org/officeDocument/2006/relationships/image" Target="../media/image72.png"/></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Master" Target="../slideMasters/slideMaster2.xml"/><Relationship Id="rId5" Type="http://schemas.openxmlformats.org/officeDocument/2006/relationships/image" Target="../media/image76.png"/><Relationship Id="rId4" Type="http://schemas.openxmlformats.org/officeDocument/2006/relationships/image" Target="../media/image58.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3.xml"/><Relationship Id="rId4" Type="http://schemas.openxmlformats.org/officeDocument/2006/relationships/image" Target="../media/image5.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Master" Target="../slideMasters/slideMaster3.xml"/><Relationship Id="rId4" Type="http://schemas.openxmlformats.org/officeDocument/2006/relationships/image" Target="../media/image21.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Master" Target="../slideMasters/slideMaster3.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13"/>
        <p:cNvGrpSpPr/>
        <p:nvPr/>
      </p:nvGrpSpPr>
      <p:grpSpPr>
        <a:xfrm>
          <a:off x="0" y="0"/>
          <a:ext cx="0" cy="0"/>
          <a:chOff x="0" y="0"/>
          <a:chExt cx="0" cy="0"/>
        </a:xfrm>
      </p:grpSpPr>
      <p:pic>
        <p:nvPicPr>
          <p:cNvPr id="714" name="Google Shape;714;p107"/>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15" name="Google Shape;715;p107"/>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16" name="Google Shape;716;p10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17" name="Google Shape;717;p107"/>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18" name="Google Shape;718;p10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19" name="Google Shape;719;p107"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20"/>
        <p:cNvGrpSpPr/>
        <p:nvPr/>
      </p:nvGrpSpPr>
      <p:grpSpPr>
        <a:xfrm>
          <a:off x="0" y="0"/>
          <a:ext cx="0" cy="0"/>
          <a:chOff x="0" y="0"/>
          <a:chExt cx="0" cy="0"/>
        </a:xfrm>
      </p:grpSpPr>
      <p:pic>
        <p:nvPicPr>
          <p:cNvPr id="721" name="Google Shape;721;p108"/>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22" name="Google Shape;722;p108"/>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23" name="Google Shape;723;p10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24" name="Google Shape;724;p108"/>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25" name="Google Shape;725;p10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26" name="Google Shape;726;p108"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27"/>
        <p:cNvGrpSpPr/>
        <p:nvPr/>
      </p:nvGrpSpPr>
      <p:grpSpPr>
        <a:xfrm>
          <a:off x="0" y="0"/>
          <a:ext cx="0" cy="0"/>
          <a:chOff x="0" y="0"/>
          <a:chExt cx="0" cy="0"/>
        </a:xfrm>
      </p:grpSpPr>
      <p:pic>
        <p:nvPicPr>
          <p:cNvPr id="728" name="Google Shape;728;p10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29" name="Google Shape;729;p10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30" name="Google Shape;730;p109"/>
          <p:cNvSpPr txBox="1">
            <a:spLocks noGrp="1"/>
          </p:cNvSpPr>
          <p:nvPr>
            <p:ph type="body" idx="1"/>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31" name="Google Shape;731;p10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32" name="Google Shape;732;p109"/>
          <p:cNvSpPr txBox="1">
            <a:spLocks noGrp="1"/>
          </p:cNvSpPr>
          <p:nvPr>
            <p:ph type="body" idx="2"/>
          </p:nvPr>
        </p:nvSpPr>
        <p:spPr>
          <a:xfrm>
            <a:off x="428737" y="1207092"/>
            <a:ext cx="7362300" cy="28932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400"/>
              <a:buNone/>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733"/>
        <p:cNvGrpSpPr/>
        <p:nvPr/>
      </p:nvGrpSpPr>
      <p:grpSpPr>
        <a:xfrm>
          <a:off x="0" y="0"/>
          <a:ext cx="0" cy="0"/>
          <a:chOff x="0" y="0"/>
          <a:chExt cx="0" cy="0"/>
        </a:xfrm>
      </p:grpSpPr>
      <p:pic>
        <p:nvPicPr>
          <p:cNvPr id="734" name="Google Shape;734;p11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35" name="Google Shape;735;p110"/>
          <p:cNvSpPr txBox="1">
            <a:spLocks noGrp="1"/>
          </p:cNvSpPr>
          <p:nvPr>
            <p:ph type="body" idx="1"/>
          </p:nvPr>
        </p:nvSpPr>
        <p:spPr>
          <a:xfrm>
            <a:off x="428737" y="1208915"/>
            <a:ext cx="8286600" cy="1997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36" name="Google Shape;736;p11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37" name="Google Shape;737;p11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38" name="Google Shape;738;p11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739"/>
        <p:cNvGrpSpPr/>
        <p:nvPr/>
      </p:nvGrpSpPr>
      <p:grpSpPr>
        <a:xfrm>
          <a:off x="0" y="0"/>
          <a:ext cx="0" cy="0"/>
          <a:chOff x="0" y="0"/>
          <a:chExt cx="0" cy="0"/>
        </a:xfrm>
      </p:grpSpPr>
      <p:pic>
        <p:nvPicPr>
          <p:cNvPr id="740" name="Google Shape;740;p111"/>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41" name="Google Shape;741;p11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42" name="Google Shape;742;p111"/>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43" name="Google Shape;743;p11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44" name="Google Shape;744;p11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745"/>
        <p:cNvGrpSpPr/>
        <p:nvPr/>
      </p:nvGrpSpPr>
      <p:grpSpPr>
        <a:xfrm>
          <a:off x="0" y="0"/>
          <a:ext cx="0" cy="0"/>
          <a:chOff x="0" y="0"/>
          <a:chExt cx="0" cy="0"/>
        </a:xfrm>
      </p:grpSpPr>
      <p:pic>
        <p:nvPicPr>
          <p:cNvPr id="746" name="Google Shape;746;p112"/>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47" name="Google Shape;747;p112"/>
          <p:cNvSpPr/>
          <p:nvPr/>
        </p:nvSpPr>
        <p:spPr>
          <a:xfrm>
            <a:off x="3558255" y="3505997"/>
            <a:ext cx="778896" cy="703458"/>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2700">
              <a:solidFill>
                <a:schemeClr val="dk1"/>
              </a:solidFill>
              <a:latin typeface="Salesforce Sans"/>
              <a:ea typeface="Salesforce Sans"/>
              <a:cs typeface="Salesforce Sans"/>
              <a:sym typeface="Salesforce Sans"/>
            </a:endParaRPr>
          </a:p>
        </p:txBody>
      </p:sp>
      <p:sp>
        <p:nvSpPr>
          <p:cNvPr id="748" name="Google Shape;748;p112"/>
          <p:cNvSpPr txBox="1">
            <a:spLocks noGrp="1"/>
          </p:cNvSpPr>
          <p:nvPr>
            <p:ph type="body" idx="1"/>
          </p:nvPr>
        </p:nvSpPr>
        <p:spPr>
          <a:xfrm>
            <a:off x="806097" y="1400219"/>
            <a:ext cx="7414200" cy="2649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500"/>
              <a:buNone/>
              <a:defRPr>
                <a:solidFill>
                  <a:srgbClr val="424145"/>
                </a:solidFill>
              </a:defRPr>
            </a:lvl1pPr>
            <a:lvl2pPr marL="914400" lvl="1" indent="-317500" algn="l" rtl="0">
              <a:lnSpc>
                <a:spcPct val="100000"/>
              </a:lnSpc>
              <a:spcBef>
                <a:spcPts val="200"/>
              </a:spcBef>
              <a:spcAft>
                <a:spcPts val="0"/>
              </a:spcAft>
              <a:buSzPts val="1400"/>
              <a:buChar char="•"/>
              <a:defRPr>
                <a:solidFill>
                  <a:srgbClr val="424145"/>
                </a:solidFill>
              </a:defRPr>
            </a:lvl2pPr>
            <a:lvl3pPr marL="1371600" lvl="2" indent="-304800" algn="l" rtl="0">
              <a:lnSpc>
                <a:spcPct val="100000"/>
              </a:lnSpc>
              <a:spcBef>
                <a:spcPts val="500"/>
              </a:spcBef>
              <a:spcAft>
                <a:spcPts val="0"/>
              </a:spcAft>
              <a:buSzPts val="1200"/>
              <a:buChar char="•"/>
              <a:defRPr>
                <a:solidFill>
                  <a:srgbClr val="424145"/>
                </a:solidFill>
              </a:defRPr>
            </a:lvl3pPr>
            <a:lvl4pPr marL="1828800" lvl="3" indent="-298450" algn="l" rtl="0">
              <a:lnSpc>
                <a:spcPct val="100000"/>
              </a:lnSpc>
              <a:spcBef>
                <a:spcPts val="500"/>
              </a:spcBef>
              <a:spcAft>
                <a:spcPts val="0"/>
              </a:spcAft>
              <a:buSzPts val="1100"/>
              <a:buChar char="•"/>
              <a:defRPr>
                <a:solidFill>
                  <a:srgbClr val="424145"/>
                </a:solidFill>
              </a:defRPr>
            </a:lvl4pPr>
            <a:lvl5pPr marL="2286000" lvl="4" indent="-228600" algn="l" rtl="0">
              <a:lnSpc>
                <a:spcPct val="100000"/>
              </a:lnSpc>
              <a:spcBef>
                <a:spcPts val="500"/>
              </a:spcBef>
              <a:spcAft>
                <a:spcPts val="0"/>
              </a:spcAft>
              <a:buSzPts val="1100"/>
              <a:buNone/>
              <a:defRPr>
                <a:solidFill>
                  <a:srgbClr val="424145"/>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49" name="Google Shape;749;p11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50" name="Google Shape;750;p112"/>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751"/>
        <p:cNvGrpSpPr/>
        <p:nvPr/>
      </p:nvGrpSpPr>
      <p:grpSpPr>
        <a:xfrm>
          <a:off x="0" y="0"/>
          <a:ext cx="0" cy="0"/>
          <a:chOff x="0" y="0"/>
          <a:chExt cx="0" cy="0"/>
        </a:xfrm>
      </p:grpSpPr>
      <p:pic>
        <p:nvPicPr>
          <p:cNvPr id="752" name="Google Shape;752;p113"/>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53" name="Google Shape;753;p11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54" name="Google Shape;754;p113"/>
          <p:cNvSpPr txBox="1">
            <a:spLocks noGrp="1"/>
          </p:cNvSpPr>
          <p:nvPr>
            <p:ph type="body" idx="1"/>
          </p:nvPr>
        </p:nvSpPr>
        <p:spPr>
          <a:xfrm>
            <a:off x="428737" y="1208916"/>
            <a:ext cx="8286600" cy="3318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55" name="Google Shape;755;p113"/>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56" name="Google Shape;756;p11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57" name="Google Shape;757;p113"/>
          <p:cNvSpPr txBox="1">
            <a:spLocks noGrp="1"/>
          </p:cNvSpPr>
          <p:nvPr>
            <p:ph type="body" idx="3"/>
          </p:nvPr>
        </p:nvSpPr>
        <p:spPr>
          <a:xfrm>
            <a:off x="6188035" y="2802157"/>
            <a:ext cx="2361000" cy="1025100"/>
          </a:xfrm>
          <a:prstGeom prst="rect">
            <a:avLst/>
          </a:prstGeom>
          <a:noFill/>
          <a:ln>
            <a:noFill/>
          </a:ln>
        </p:spPr>
        <p:txBody>
          <a:bodyPr spcFirstLastPara="1" wrap="square" lIns="0" tIns="0" rIns="0" bIns="0" anchor="t" anchorCtr="0">
            <a:noAutofit/>
          </a:bodyPr>
          <a:lstStyle>
            <a:lvl1pPr marL="457200" lvl="0" indent="-228600" algn="ctr" rtl="0">
              <a:spcBef>
                <a:spcPts val="800"/>
              </a:spcBef>
              <a:spcAft>
                <a:spcPts val="0"/>
              </a:spcAft>
              <a:buSzPts val="1700"/>
              <a:buNone/>
              <a:defRPr sz="1700">
                <a:solidFill>
                  <a:schemeClr val="lt1"/>
                </a:solidFill>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758"/>
        <p:cNvGrpSpPr/>
        <p:nvPr/>
      </p:nvGrpSpPr>
      <p:grpSpPr>
        <a:xfrm>
          <a:off x="0" y="0"/>
          <a:ext cx="0" cy="0"/>
          <a:chOff x="0" y="0"/>
          <a:chExt cx="0" cy="0"/>
        </a:xfrm>
      </p:grpSpPr>
      <p:pic>
        <p:nvPicPr>
          <p:cNvPr id="759" name="Google Shape;759;p114"/>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760" name="Google Shape;760;p114"/>
          <p:cNvSpPr txBox="1">
            <a:spLocks noGrp="1"/>
          </p:cNvSpPr>
          <p:nvPr>
            <p:ph type="body" idx="1"/>
          </p:nvPr>
        </p:nvSpPr>
        <p:spPr>
          <a:xfrm>
            <a:off x="428737" y="1208913"/>
            <a:ext cx="8286600" cy="18885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61" name="Google Shape;761;p114"/>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62" name="Google Shape;762;p11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63" name="Google Shape;763;p11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764"/>
        <p:cNvGrpSpPr/>
        <p:nvPr/>
      </p:nvGrpSpPr>
      <p:grpSpPr>
        <a:xfrm>
          <a:off x="0" y="0"/>
          <a:ext cx="0" cy="0"/>
          <a:chOff x="0" y="0"/>
          <a:chExt cx="0" cy="0"/>
        </a:xfrm>
      </p:grpSpPr>
      <p:pic>
        <p:nvPicPr>
          <p:cNvPr id="765" name="Google Shape;765;p115"/>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66" name="Google Shape;766;p115"/>
          <p:cNvSpPr txBox="1">
            <a:spLocks noGrp="1"/>
          </p:cNvSpPr>
          <p:nvPr>
            <p:ph type="body" idx="1"/>
          </p:nvPr>
        </p:nvSpPr>
        <p:spPr>
          <a:xfrm>
            <a:off x="428737" y="1208913"/>
            <a:ext cx="82866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67" name="Google Shape;767;p115"/>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68" name="Google Shape;768;p11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769" name="Google Shape;769;p11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770"/>
        <p:cNvGrpSpPr/>
        <p:nvPr/>
      </p:nvGrpSpPr>
      <p:grpSpPr>
        <a:xfrm>
          <a:off x="0" y="0"/>
          <a:ext cx="0" cy="0"/>
          <a:chOff x="0" y="0"/>
          <a:chExt cx="0" cy="0"/>
        </a:xfrm>
      </p:grpSpPr>
      <p:pic>
        <p:nvPicPr>
          <p:cNvPr id="771" name="Google Shape;771;p116"/>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72" name="Google Shape;772;p116"/>
          <p:cNvSpPr txBox="1">
            <a:spLocks noGrp="1"/>
          </p:cNvSpPr>
          <p:nvPr>
            <p:ph type="body" idx="1"/>
          </p:nvPr>
        </p:nvSpPr>
        <p:spPr>
          <a:xfrm>
            <a:off x="428737" y="1208913"/>
            <a:ext cx="49377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73" name="Google Shape;773;p116"/>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74" name="Google Shape;774;p11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775" name="Google Shape;775;p11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50"/>
        <p:cNvGrpSpPr/>
        <p:nvPr/>
      </p:nvGrpSpPr>
      <p:grpSpPr>
        <a:xfrm>
          <a:off x="0" y="0"/>
          <a:ext cx="0" cy="0"/>
          <a:chOff x="0" y="0"/>
          <a:chExt cx="0" cy="0"/>
        </a:xfrm>
      </p:grpSpPr>
      <p:pic>
        <p:nvPicPr>
          <p:cNvPr id="51" name="Google Shape;51;p1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52" name="Google Shape;52;p13"/>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53" name="Google Shape;53;p13"/>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336550" algn="l" rtl="0">
              <a:lnSpc>
                <a:spcPct val="100000"/>
              </a:lnSpc>
              <a:spcBef>
                <a:spcPts val="0"/>
              </a:spcBef>
              <a:spcAft>
                <a:spcPts val="0"/>
              </a:spcAft>
              <a:buSzPts val="1700"/>
              <a:buChar char="●"/>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54" name="Google Shape;54;p1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55" name="Google Shape;55;p13"/>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6" name="Google Shape;56;p1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solidFill>
                  <a:schemeClr val="dk1"/>
                </a:solidFill>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776"/>
        <p:cNvGrpSpPr/>
        <p:nvPr/>
      </p:nvGrpSpPr>
      <p:grpSpPr>
        <a:xfrm>
          <a:off x="0" y="0"/>
          <a:ext cx="0" cy="0"/>
          <a:chOff x="0" y="0"/>
          <a:chExt cx="0" cy="0"/>
        </a:xfrm>
      </p:grpSpPr>
      <p:pic>
        <p:nvPicPr>
          <p:cNvPr id="777" name="Google Shape;777;p11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78" name="Google Shape;778;p117"/>
          <p:cNvSpPr txBox="1">
            <a:spLocks noGrp="1"/>
          </p:cNvSpPr>
          <p:nvPr>
            <p:ph type="body" idx="1"/>
          </p:nvPr>
        </p:nvSpPr>
        <p:spPr>
          <a:xfrm>
            <a:off x="428737" y="1208915"/>
            <a:ext cx="36942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79" name="Google Shape;779;p11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80" name="Google Shape;780;p11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81" name="Google Shape;781;p11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782"/>
        <p:cNvGrpSpPr/>
        <p:nvPr/>
      </p:nvGrpSpPr>
      <p:grpSpPr>
        <a:xfrm>
          <a:off x="0" y="0"/>
          <a:ext cx="0" cy="0"/>
          <a:chOff x="0" y="0"/>
          <a:chExt cx="0" cy="0"/>
        </a:xfrm>
      </p:grpSpPr>
      <p:pic>
        <p:nvPicPr>
          <p:cNvPr id="783" name="Google Shape;783;p11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784" name="Google Shape;784;p118"/>
          <p:cNvSpPr txBox="1">
            <a:spLocks noGrp="1"/>
          </p:cNvSpPr>
          <p:nvPr>
            <p:ph type="body" idx="1"/>
          </p:nvPr>
        </p:nvSpPr>
        <p:spPr>
          <a:xfrm>
            <a:off x="428737" y="1208913"/>
            <a:ext cx="43329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85" name="Google Shape;785;p118"/>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86" name="Google Shape;786;p11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787" name="Google Shape;787;p118"/>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788"/>
        <p:cNvGrpSpPr/>
        <p:nvPr/>
      </p:nvGrpSpPr>
      <p:grpSpPr>
        <a:xfrm>
          <a:off x="0" y="0"/>
          <a:ext cx="0" cy="0"/>
          <a:chOff x="0" y="0"/>
          <a:chExt cx="0" cy="0"/>
        </a:xfrm>
      </p:grpSpPr>
      <p:pic>
        <p:nvPicPr>
          <p:cNvPr id="789" name="Google Shape;789;p119"/>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790" name="Google Shape;790;p119"/>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91" name="Google Shape;791;p119"/>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92" name="Google Shape;792;p119"/>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93" name="Google Shape;793;p119"/>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94" name="Google Shape;794;p119"/>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795" name="Google Shape;795;p119"/>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796" name="Google Shape;796;p119"/>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797" name="Google Shape;797;p119"/>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98" name="Google Shape;798;p119"/>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799" name="Google Shape;799;p11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00" name="Google Shape;800;p119"/>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801"/>
        <p:cNvGrpSpPr/>
        <p:nvPr/>
      </p:nvGrpSpPr>
      <p:grpSpPr>
        <a:xfrm>
          <a:off x="0" y="0"/>
          <a:ext cx="0" cy="0"/>
          <a:chOff x="0" y="0"/>
          <a:chExt cx="0" cy="0"/>
        </a:xfrm>
      </p:grpSpPr>
      <p:pic>
        <p:nvPicPr>
          <p:cNvPr id="802" name="Google Shape;802;p120"/>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803" name="Google Shape;803;p120"/>
          <p:cNvSpPr txBox="1">
            <a:spLocks noGrp="1"/>
          </p:cNvSpPr>
          <p:nvPr>
            <p:ph type="body" idx="1"/>
          </p:nvPr>
        </p:nvSpPr>
        <p:spPr>
          <a:xfrm>
            <a:off x="31424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04" name="Google Shape;804;p120"/>
          <p:cNvSpPr txBox="1">
            <a:spLocks noGrp="1"/>
          </p:cNvSpPr>
          <p:nvPr>
            <p:ph type="body" idx="2"/>
          </p:nvPr>
        </p:nvSpPr>
        <p:spPr>
          <a:xfrm>
            <a:off x="2081303"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05" name="Google Shape;805;p120"/>
          <p:cNvSpPr txBox="1">
            <a:spLocks noGrp="1"/>
          </p:cNvSpPr>
          <p:nvPr>
            <p:ph type="body" idx="3"/>
          </p:nvPr>
        </p:nvSpPr>
        <p:spPr>
          <a:xfrm>
            <a:off x="3819189"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06" name="Google Shape;806;p120"/>
          <p:cNvSpPr txBox="1">
            <a:spLocks noGrp="1"/>
          </p:cNvSpPr>
          <p:nvPr>
            <p:ph type="body" idx="4"/>
          </p:nvPr>
        </p:nvSpPr>
        <p:spPr>
          <a:xfrm>
            <a:off x="2058995"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07" name="Google Shape;807;p120"/>
          <p:cNvSpPr txBox="1">
            <a:spLocks noGrp="1"/>
          </p:cNvSpPr>
          <p:nvPr>
            <p:ph type="body" idx="5"/>
          </p:nvPr>
        </p:nvSpPr>
        <p:spPr>
          <a:xfrm>
            <a:off x="3787272"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08" name="Google Shape;808;p120"/>
          <p:cNvSpPr>
            <a:spLocks noGrp="1"/>
          </p:cNvSpPr>
          <p:nvPr>
            <p:ph type="pic" idx="6"/>
          </p:nvPr>
        </p:nvSpPr>
        <p:spPr>
          <a:xfrm>
            <a:off x="489297"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09" name="Google Shape;809;p120"/>
          <p:cNvSpPr>
            <a:spLocks noGrp="1"/>
          </p:cNvSpPr>
          <p:nvPr>
            <p:ph type="pic" idx="7"/>
          </p:nvPr>
        </p:nvSpPr>
        <p:spPr>
          <a:xfrm>
            <a:off x="2228898"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10" name="Google Shape;810;p120"/>
          <p:cNvSpPr>
            <a:spLocks noGrp="1"/>
          </p:cNvSpPr>
          <p:nvPr>
            <p:ph type="pic" idx="8"/>
          </p:nvPr>
        </p:nvSpPr>
        <p:spPr>
          <a:xfrm>
            <a:off x="3939072"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11" name="Google Shape;811;p120"/>
          <p:cNvSpPr txBox="1">
            <a:spLocks noGrp="1"/>
          </p:cNvSpPr>
          <p:nvPr>
            <p:ph type="body" idx="9"/>
          </p:nvPr>
        </p:nvSpPr>
        <p:spPr>
          <a:xfrm>
            <a:off x="343306"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28600" algn="l" rtl="0">
              <a:spcBef>
                <a:spcPts val="500"/>
              </a:spcBef>
              <a:spcAft>
                <a:spcPts val="0"/>
              </a:spcAft>
              <a:buSzPts val="1100"/>
              <a:buNone/>
              <a:defRPr sz="1100">
                <a:solidFill>
                  <a:schemeClr val="lt1"/>
                </a:solidFill>
              </a:defRPr>
            </a:lvl3pPr>
            <a:lvl4pPr marL="1828800" lvl="3" indent="-228600" algn="l" rtl="0">
              <a:spcBef>
                <a:spcPts val="500"/>
              </a:spcBef>
              <a:spcAft>
                <a:spcPts val="0"/>
              </a:spcAft>
              <a:buSzPts val="1400"/>
              <a:buNone/>
              <a:defRPr sz="1400">
                <a:solidFill>
                  <a:schemeClr val="dk2"/>
                </a:solidFill>
                <a:latin typeface="Salesforce Sans"/>
                <a:ea typeface="Salesforce Sans"/>
                <a:cs typeface="Salesforce Sans"/>
                <a:sym typeface="Salesforce Sans"/>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12" name="Google Shape;812;p120"/>
          <p:cNvSpPr txBox="1">
            <a:spLocks noGrp="1"/>
          </p:cNvSpPr>
          <p:nvPr>
            <p:ph type="body" idx="13"/>
          </p:nvPr>
        </p:nvSpPr>
        <p:spPr>
          <a:xfrm>
            <a:off x="5555287"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13" name="Google Shape;813;p120"/>
          <p:cNvSpPr txBox="1">
            <a:spLocks noGrp="1"/>
          </p:cNvSpPr>
          <p:nvPr>
            <p:ph type="body" idx="14"/>
          </p:nvPr>
        </p:nvSpPr>
        <p:spPr>
          <a:xfrm>
            <a:off x="7293172"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814" name="Google Shape;814;p120"/>
          <p:cNvSpPr txBox="1">
            <a:spLocks noGrp="1"/>
          </p:cNvSpPr>
          <p:nvPr>
            <p:ph type="body" idx="15"/>
          </p:nvPr>
        </p:nvSpPr>
        <p:spPr>
          <a:xfrm>
            <a:off x="552521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15" name="Google Shape;815;p120"/>
          <p:cNvSpPr txBox="1">
            <a:spLocks noGrp="1"/>
          </p:cNvSpPr>
          <p:nvPr>
            <p:ph type="body" idx="16"/>
          </p:nvPr>
        </p:nvSpPr>
        <p:spPr>
          <a:xfrm>
            <a:off x="7263166"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16" name="Google Shape;816;p120"/>
          <p:cNvSpPr>
            <a:spLocks noGrp="1"/>
          </p:cNvSpPr>
          <p:nvPr>
            <p:ph type="pic" idx="17"/>
          </p:nvPr>
        </p:nvSpPr>
        <p:spPr>
          <a:xfrm>
            <a:off x="5671874"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17" name="Google Shape;817;p120"/>
          <p:cNvSpPr>
            <a:spLocks noGrp="1"/>
          </p:cNvSpPr>
          <p:nvPr>
            <p:ph type="pic" idx="18"/>
          </p:nvPr>
        </p:nvSpPr>
        <p:spPr>
          <a:xfrm>
            <a:off x="7414966"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818" name="Google Shape;818;p12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19" name="Google Shape;819;p120"/>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20"/>
        <p:cNvGrpSpPr/>
        <p:nvPr/>
      </p:nvGrpSpPr>
      <p:grpSpPr>
        <a:xfrm>
          <a:off x="0" y="0"/>
          <a:ext cx="0" cy="0"/>
          <a:chOff x="0" y="0"/>
          <a:chExt cx="0" cy="0"/>
        </a:xfrm>
      </p:grpSpPr>
      <p:pic>
        <p:nvPicPr>
          <p:cNvPr id="821" name="Google Shape;821;p121"/>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822" name="Google Shape;822;p121"/>
          <p:cNvSpPr txBox="1">
            <a:spLocks noGrp="1"/>
          </p:cNvSpPr>
          <p:nvPr>
            <p:ph type="ctrTitle"/>
          </p:nvPr>
        </p:nvSpPr>
        <p:spPr>
          <a:xfrm>
            <a:off x="805587" y="1455830"/>
            <a:ext cx="3483600" cy="9738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100"/>
              <a:buNone/>
              <a:defRPr sz="2100" b="1">
                <a:solidFill>
                  <a:schemeClr val="l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23" name="Google Shape;823;p121"/>
          <p:cNvSpPr txBox="1">
            <a:spLocks noGrp="1"/>
          </p:cNvSpPr>
          <p:nvPr>
            <p:ph type="body" idx="1"/>
          </p:nvPr>
        </p:nvSpPr>
        <p:spPr>
          <a:xfrm>
            <a:off x="1088564" y="2501087"/>
            <a:ext cx="2913300" cy="6858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1500"/>
              <a:buNone/>
              <a:defRPr>
                <a:solidFill>
                  <a:schemeClr val="lt1"/>
                </a:solidFill>
              </a:defRPr>
            </a:lvl1pPr>
            <a:lvl2pPr marL="914400" lvl="1" indent="-304800" algn="ctr" rtl="0">
              <a:spcBef>
                <a:spcPts val="500"/>
              </a:spcBef>
              <a:spcAft>
                <a:spcPts val="0"/>
              </a:spcAft>
              <a:buSzPts val="1200"/>
              <a:buFont typeface="Arial"/>
              <a:buChar char="​"/>
              <a:defRPr sz="1200">
                <a:solidFill>
                  <a:schemeClr val="lt1"/>
                </a:solidFill>
              </a:defRPr>
            </a:lvl2pPr>
            <a:lvl3pPr marL="1371600" lvl="2" indent="-228600" algn="ctr" rtl="0">
              <a:spcBef>
                <a:spcPts val="500"/>
              </a:spcBef>
              <a:spcAft>
                <a:spcPts val="0"/>
              </a:spcAft>
              <a:buSzPts val="1200"/>
              <a:buNone/>
              <a:defRPr/>
            </a:lvl3pPr>
            <a:lvl4pPr marL="1828800" lvl="3" indent="-228600" algn="ctr" rtl="0">
              <a:spcBef>
                <a:spcPts val="500"/>
              </a:spcBef>
              <a:spcAft>
                <a:spcPts val="0"/>
              </a:spcAft>
              <a:buSzPts val="1100"/>
              <a:buNone/>
              <a:defRPr/>
            </a:lvl4pPr>
            <a:lvl5pPr marL="2286000" lvl="4" indent="-228600" algn="ctr" rtl="0">
              <a:spcBef>
                <a:spcPts val="500"/>
              </a:spcBef>
              <a:spcAft>
                <a:spcPts val="0"/>
              </a:spcAft>
              <a:buSzPts val="1500"/>
              <a:buFont typeface="Arial"/>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24"/>
        <p:cNvGrpSpPr/>
        <p:nvPr/>
      </p:nvGrpSpPr>
      <p:grpSpPr>
        <a:xfrm>
          <a:off x="0" y="0"/>
          <a:ext cx="0" cy="0"/>
          <a:chOff x="0" y="0"/>
          <a:chExt cx="0" cy="0"/>
        </a:xfrm>
      </p:grpSpPr>
      <p:pic>
        <p:nvPicPr>
          <p:cNvPr id="825" name="Google Shape;825;p122"/>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826" name="Google Shape;826;p122"/>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827" name="Google Shape;827;p122"/>
          <p:cNvSpPr txBox="1">
            <a:spLocks noGrp="1"/>
          </p:cNvSpPr>
          <p:nvPr>
            <p:ph type="ctrTitle"/>
          </p:nvPr>
        </p:nvSpPr>
        <p:spPr>
          <a:xfrm>
            <a:off x="706526" y="2643085"/>
            <a:ext cx="52314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2300"/>
              <a:buFont typeface="Salesforce Sans"/>
              <a:buChar char="“"/>
              <a:defRPr sz="23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28" name="Google Shape;828;p122"/>
          <p:cNvSpPr txBox="1">
            <a:spLocks noGrp="1"/>
          </p:cNvSpPr>
          <p:nvPr>
            <p:ph type="body" idx="1"/>
          </p:nvPr>
        </p:nvSpPr>
        <p:spPr>
          <a:xfrm>
            <a:off x="844674" y="3522912"/>
            <a:ext cx="3304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29" name="Google Shape;829;p122"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30"/>
        <p:cNvGrpSpPr/>
        <p:nvPr/>
      </p:nvGrpSpPr>
      <p:grpSpPr>
        <a:xfrm>
          <a:off x="0" y="0"/>
          <a:ext cx="0" cy="0"/>
          <a:chOff x="0" y="0"/>
          <a:chExt cx="0" cy="0"/>
        </a:xfrm>
      </p:grpSpPr>
      <p:pic>
        <p:nvPicPr>
          <p:cNvPr id="831" name="Google Shape;831;p123"/>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832" name="Google Shape;832;p123"/>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833" name="Google Shape;833;p123"/>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34" name="Google Shape;834;p123"/>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35" name="Google Shape;835;p123"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836" name="Google Shape;836;p123"/>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837"/>
        <p:cNvGrpSpPr/>
        <p:nvPr/>
      </p:nvGrpSpPr>
      <p:grpSpPr>
        <a:xfrm>
          <a:off x="0" y="0"/>
          <a:ext cx="0" cy="0"/>
          <a:chOff x="0" y="0"/>
          <a:chExt cx="0" cy="0"/>
        </a:xfrm>
      </p:grpSpPr>
      <p:pic>
        <p:nvPicPr>
          <p:cNvPr id="838" name="Google Shape;838;p124"/>
          <p:cNvPicPr preferRelativeResize="0"/>
          <p:nvPr/>
        </p:nvPicPr>
        <p:blipFill rotWithShape="1">
          <a:blip r:embed="rId2">
            <a:alphaModFix/>
          </a:blip>
          <a:srcRect/>
          <a:stretch/>
        </p:blipFill>
        <p:spPr>
          <a:xfrm>
            <a:off x="2" y="1343"/>
            <a:ext cx="9141607" cy="5142158"/>
          </a:xfrm>
          <a:prstGeom prst="rect">
            <a:avLst/>
          </a:prstGeom>
          <a:noFill/>
          <a:ln>
            <a:noFill/>
          </a:ln>
        </p:spPr>
      </p:pic>
      <p:pic>
        <p:nvPicPr>
          <p:cNvPr id="839" name="Google Shape;839;p12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40" name="Google Shape;840;p124"/>
          <p:cNvSpPr txBox="1">
            <a:spLocks noGrp="1"/>
          </p:cNvSpPr>
          <p:nvPr>
            <p:ph type="ctrTitle"/>
          </p:nvPr>
        </p:nvSpPr>
        <p:spPr>
          <a:xfrm>
            <a:off x="1884106" y="1353504"/>
            <a:ext cx="5375700" cy="836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41" name="Google Shape;841;p124"/>
          <p:cNvSpPr txBox="1">
            <a:spLocks noGrp="1"/>
          </p:cNvSpPr>
          <p:nvPr>
            <p:ph type="body" idx="1"/>
          </p:nvPr>
        </p:nvSpPr>
        <p:spPr>
          <a:xfrm>
            <a:off x="1884106" y="2246954"/>
            <a:ext cx="5375700" cy="6954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842"/>
        <p:cNvGrpSpPr/>
        <p:nvPr/>
      </p:nvGrpSpPr>
      <p:grpSpPr>
        <a:xfrm>
          <a:off x="0" y="0"/>
          <a:ext cx="0" cy="0"/>
          <a:chOff x="0" y="0"/>
          <a:chExt cx="0" cy="0"/>
        </a:xfrm>
      </p:grpSpPr>
      <p:pic>
        <p:nvPicPr>
          <p:cNvPr id="843" name="Google Shape;843;p125"/>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844" name="Google Shape;844;p12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45" name="Google Shape;845;p125"/>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46" name="Google Shape;846;p125"/>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Y - Sky Background">
  <p:cSld name="Sky Background">
    <p:bg>
      <p:bgPr>
        <a:solidFill>
          <a:srgbClr val="F4F4F4"/>
        </a:solidFill>
        <a:effectLst/>
      </p:bgPr>
    </p:bg>
    <p:spTree>
      <p:nvGrpSpPr>
        <p:cNvPr id="1" name="Shape 847"/>
        <p:cNvGrpSpPr/>
        <p:nvPr/>
      </p:nvGrpSpPr>
      <p:grpSpPr>
        <a:xfrm>
          <a:off x="0" y="0"/>
          <a:ext cx="0" cy="0"/>
          <a:chOff x="0" y="0"/>
          <a:chExt cx="0" cy="0"/>
        </a:xfrm>
      </p:grpSpPr>
      <p:pic>
        <p:nvPicPr>
          <p:cNvPr id="848" name="Google Shape;848;p126"/>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849" name="Google Shape;849;p126"/>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50" name="Google Shape;850;p12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851" name="Google Shape;851;p12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52" name="Google Shape;852;p126"/>
          <p:cNvSpPr txBox="1">
            <a:spLocks noGrp="1"/>
          </p:cNvSpPr>
          <p:nvPr>
            <p:ph type="body" idx="2"/>
          </p:nvPr>
        </p:nvSpPr>
        <p:spPr>
          <a:xfrm>
            <a:off x="428737" y="1205095"/>
            <a:ext cx="8275800" cy="35256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500"/>
              <a:buNone/>
              <a:defRPr>
                <a:solidFill>
                  <a:schemeClr val="accent1"/>
                </a:solidFill>
              </a:defRPr>
            </a:lvl1pPr>
            <a:lvl2pPr marL="914400" lvl="1" indent="-317500" algn="l" rtl="0">
              <a:spcBef>
                <a:spcPts val="200"/>
              </a:spcBef>
              <a:spcAft>
                <a:spcPts val="0"/>
              </a:spcAft>
              <a:buClr>
                <a:schemeClr val="dk1"/>
              </a:buClr>
              <a:buSzPts val="1400"/>
              <a:buChar char="•"/>
              <a:defRPr>
                <a:solidFill>
                  <a:schemeClr val="accent1"/>
                </a:solidFill>
              </a:defRPr>
            </a:lvl2pPr>
            <a:lvl3pPr marL="1371600" lvl="2" indent="-304800" algn="l" rtl="0">
              <a:spcBef>
                <a:spcPts val="500"/>
              </a:spcBef>
              <a:spcAft>
                <a:spcPts val="0"/>
              </a:spcAft>
              <a:buClr>
                <a:schemeClr val="dk1"/>
              </a:buClr>
              <a:buSzPts val="1200"/>
              <a:buChar char="•"/>
              <a:defRPr>
                <a:solidFill>
                  <a:schemeClr val="accent1"/>
                </a:solidFill>
              </a:defRPr>
            </a:lvl3pPr>
            <a:lvl4pPr marL="1828800" lvl="3" indent="-298450" algn="l" rtl="0">
              <a:spcBef>
                <a:spcPts val="500"/>
              </a:spcBef>
              <a:spcAft>
                <a:spcPts val="0"/>
              </a:spcAft>
              <a:buClr>
                <a:schemeClr val="dk1"/>
              </a:buClr>
              <a:buSzPts val="1100"/>
              <a:buChar char="•"/>
              <a:defRPr>
                <a:solidFill>
                  <a:schemeClr val="accent1"/>
                </a:solidFill>
              </a:defRPr>
            </a:lvl4pPr>
            <a:lvl5pPr marL="2286000" lvl="4" indent="-228600" algn="l" rtl="0">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57"/>
        <p:cNvGrpSpPr/>
        <p:nvPr/>
      </p:nvGrpSpPr>
      <p:grpSpPr>
        <a:xfrm>
          <a:off x="0" y="0"/>
          <a:ext cx="0" cy="0"/>
          <a:chOff x="0" y="0"/>
          <a:chExt cx="0" cy="0"/>
        </a:xfrm>
      </p:grpSpPr>
      <p:pic>
        <p:nvPicPr>
          <p:cNvPr id="58" name="Google Shape;58;p14"/>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59" name="Google Shape;59;p14"/>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0" name="Google Shape;60;p14"/>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1" name="Google Shape;61;p14"/>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2" name="Google Shape;62;p14"/>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3" name="Google Shape;63;p14"/>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64" name="Google Shape;64;p14"/>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65" name="Google Shape;65;p14"/>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6" name="Google Shape;66;p14"/>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7" name="Google Shape;67;p14"/>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68" name="Google Shape;68;p1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69" name="Google Shape;69;p1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853"/>
        <p:cNvGrpSpPr/>
        <p:nvPr/>
      </p:nvGrpSpPr>
      <p:grpSpPr>
        <a:xfrm>
          <a:off x="0" y="0"/>
          <a:ext cx="0" cy="0"/>
          <a:chOff x="0" y="0"/>
          <a:chExt cx="0" cy="0"/>
        </a:xfrm>
      </p:grpSpPr>
      <p:sp>
        <p:nvSpPr>
          <p:cNvPr id="854" name="Google Shape;854;p127"/>
          <p:cNvSpPr/>
          <p:nvPr/>
        </p:nvSpPr>
        <p:spPr>
          <a:xfrm flipH="1">
            <a:off x="5" y="0"/>
            <a:ext cx="2642700" cy="51435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alesforce Sans"/>
              <a:ea typeface="Salesforce Sans"/>
              <a:cs typeface="Salesforce Sans"/>
              <a:sym typeface="Salesforce Sans"/>
            </a:endParaRPr>
          </a:p>
        </p:txBody>
      </p:sp>
      <p:sp>
        <p:nvSpPr>
          <p:cNvPr id="855" name="Google Shape;855;p127"/>
          <p:cNvSpPr>
            <a:spLocks noGrp="1"/>
          </p:cNvSpPr>
          <p:nvPr>
            <p:ph type="pic" idx="2"/>
          </p:nvPr>
        </p:nvSpPr>
        <p:spPr>
          <a:xfrm>
            <a:off x="136992" y="133693"/>
            <a:ext cx="2368800" cy="1979700"/>
          </a:xfrm>
          <a:prstGeom prst="rect">
            <a:avLst/>
          </a:prstGeom>
          <a:solidFill>
            <a:schemeClr val="lt2"/>
          </a:solidFill>
          <a:ln>
            <a:noFill/>
          </a:ln>
        </p:spPr>
        <p:txBody>
          <a:bodyPr spcFirstLastPara="1" wrap="square" lIns="342950" tIns="0" rIns="342950" bIns="0" anchor="ctr" anchorCtr="0">
            <a:noAutofit/>
          </a:bodyPr>
          <a:lstStyle>
            <a:lvl1pPr marR="0" lvl="0" algn="ctr" rtl="0">
              <a:spcBef>
                <a:spcPts val="800"/>
              </a:spcBef>
              <a:spcAft>
                <a:spcPts val="0"/>
              </a:spcAft>
              <a:buClr>
                <a:srgbClr val="7F7F7F"/>
              </a:buClr>
              <a:buSzPts val="1100"/>
              <a:buFont typeface="Arial"/>
              <a:buNone/>
              <a:defRPr sz="11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856" name="Google Shape;856;p127"/>
          <p:cNvSpPr/>
          <p:nvPr/>
        </p:nvSpPr>
        <p:spPr>
          <a:xfrm>
            <a:off x="136992" y="133693"/>
            <a:ext cx="2368800" cy="1979700"/>
          </a:xfrm>
          <a:prstGeom prst="rect">
            <a:avLst/>
          </a:prstGeom>
          <a:solidFill>
            <a:srgbClr val="999999"/>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1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100">
              <a:solidFill>
                <a:srgbClr val="FFFFFF"/>
              </a:solidFill>
              <a:latin typeface="Salesforce Sans"/>
              <a:ea typeface="Salesforce Sans"/>
              <a:cs typeface="Salesforce Sans"/>
              <a:sym typeface="Salesforce Sans"/>
            </a:endParaRPr>
          </a:p>
        </p:txBody>
      </p:sp>
      <p:sp>
        <p:nvSpPr>
          <p:cNvPr id="857" name="Google Shape;857;p127"/>
          <p:cNvSpPr txBox="1">
            <a:spLocks noGrp="1"/>
          </p:cNvSpPr>
          <p:nvPr>
            <p:ph type="title"/>
          </p:nvPr>
        </p:nvSpPr>
        <p:spPr>
          <a:xfrm>
            <a:off x="2903754" y="367221"/>
            <a:ext cx="58116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100"/>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858" name="Google Shape;858;p127" descr="pasted-image.pdf"/>
          <p:cNvPicPr preferRelativeResize="0"/>
          <p:nvPr/>
        </p:nvPicPr>
        <p:blipFill rotWithShape="1">
          <a:blip r:embed="rId2">
            <a:alphaModFix/>
          </a:blip>
          <a:srcRect/>
          <a:stretch/>
        </p:blipFill>
        <p:spPr>
          <a:xfrm>
            <a:off x="1041297" y="4434970"/>
            <a:ext cx="559966" cy="392041"/>
          </a:xfrm>
          <a:prstGeom prst="rect">
            <a:avLst/>
          </a:prstGeom>
          <a:noFill/>
          <a:ln>
            <a:noFill/>
          </a:ln>
        </p:spPr>
      </p:pic>
      <p:cxnSp>
        <p:nvCxnSpPr>
          <p:cNvPr id="859" name="Google Shape;859;p127"/>
          <p:cNvCxnSpPr/>
          <p:nvPr/>
        </p:nvCxnSpPr>
        <p:spPr>
          <a:xfrm rot="10800000">
            <a:off x="1321265" y="3783075"/>
            <a:ext cx="0" cy="558000"/>
          </a:xfrm>
          <a:prstGeom prst="straightConnector1">
            <a:avLst/>
          </a:prstGeom>
          <a:noFill/>
          <a:ln w="9525" cap="flat" cmpd="sng">
            <a:solidFill>
              <a:srgbClr val="BCBABD"/>
            </a:solidFill>
            <a:prstDash val="solid"/>
            <a:round/>
            <a:headEnd type="none" w="sm" len="sm"/>
            <a:tailEnd type="none" w="sm" len="sm"/>
          </a:ln>
        </p:spPr>
      </p:cxnSp>
      <p:sp>
        <p:nvSpPr>
          <p:cNvPr id="860" name="Google Shape;860;p127"/>
          <p:cNvSpPr txBox="1">
            <a:spLocks noGrp="1"/>
          </p:cNvSpPr>
          <p:nvPr>
            <p:ph type="body" idx="1"/>
          </p:nvPr>
        </p:nvSpPr>
        <p:spPr>
          <a:xfrm>
            <a:off x="2903762" y="1277774"/>
            <a:ext cx="5811600" cy="18570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200"/>
              <a:buNone/>
              <a:defRPr sz="1200"/>
            </a:lvl1pPr>
            <a:lvl2pPr marL="914400" lvl="1" indent="-298450" algn="l" rtl="0">
              <a:spcBef>
                <a:spcPts val="200"/>
              </a:spcBef>
              <a:spcAft>
                <a:spcPts val="0"/>
              </a:spcAft>
              <a:buSzPts val="1100"/>
              <a:buChar char="•"/>
              <a:defRPr sz="1100"/>
            </a:lvl2pPr>
            <a:lvl3pPr marL="1371600" lvl="2" indent="-292100" algn="l" rtl="0">
              <a:spcBef>
                <a:spcPts val="500"/>
              </a:spcBef>
              <a:spcAft>
                <a:spcPts val="0"/>
              </a:spcAft>
              <a:buSzPts val="1000"/>
              <a:buChar char="•"/>
              <a:defRPr sz="1000">
                <a:solidFill>
                  <a:schemeClr val="dk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Z1 - Thank You_Slide 2">
  <p:cSld name="Thank You_slide 2">
    <p:bg>
      <p:bgPr>
        <a:solidFill>
          <a:srgbClr val="F4F4F4"/>
        </a:solidFill>
        <a:effectLst/>
      </p:bgPr>
    </p:bg>
    <p:spTree>
      <p:nvGrpSpPr>
        <p:cNvPr id="1" name="Shape 861"/>
        <p:cNvGrpSpPr/>
        <p:nvPr/>
      </p:nvGrpSpPr>
      <p:grpSpPr>
        <a:xfrm>
          <a:off x="0" y="0"/>
          <a:ext cx="0" cy="0"/>
          <a:chOff x="0" y="0"/>
          <a:chExt cx="0" cy="0"/>
        </a:xfrm>
      </p:grpSpPr>
      <p:pic>
        <p:nvPicPr>
          <p:cNvPr id="862" name="Google Shape;862;p128"/>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863" name="Google Shape;863;p128"/>
          <p:cNvGrpSpPr/>
          <p:nvPr/>
        </p:nvGrpSpPr>
        <p:grpSpPr>
          <a:xfrm>
            <a:off x="3" y="672"/>
            <a:ext cx="9141611" cy="5142156"/>
            <a:chOff x="4" y="896"/>
            <a:chExt cx="12188815" cy="6856208"/>
          </a:xfrm>
        </p:grpSpPr>
        <p:pic>
          <p:nvPicPr>
            <p:cNvPr id="864" name="Google Shape;864;p128"/>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865" name="Google Shape;865;p128"/>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866" name="Google Shape;866;p128"/>
          <p:cNvGrpSpPr/>
          <p:nvPr/>
        </p:nvGrpSpPr>
        <p:grpSpPr>
          <a:xfrm>
            <a:off x="2" y="670"/>
            <a:ext cx="9141611" cy="5142156"/>
            <a:chOff x="3" y="893"/>
            <a:chExt cx="12188815" cy="6856208"/>
          </a:xfrm>
        </p:grpSpPr>
        <p:pic>
          <p:nvPicPr>
            <p:cNvPr id="867" name="Google Shape;867;p128"/>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868" name="Google Shape;868;p128"/>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869"/>
        <p:cNvGrpSpPr/>
        <p:nvPr/>
      </p:nvGrpSpPr>
      <p:grpSpPr>
        <a:xfrm>
          <a:off x="0" y="0"/>
          <a:ext cx="0" cy="0"/>
          <a:chOff x="0" y="0"/>
          <a:chExt cx="0" cy="0"/>
        </a:xfrm>
      </p:grpSpPr>
      <p:pic>
        <p:nvPicPr>
          <p:cNvPr id="870" name="Google Shape;870;p129"/>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871" name="Google Shape;871;p12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72" name="Google Shape;872;p129"/>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73" name="Google Shape;873;p12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74" name="Google Shape;874;p12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875"/>
        <p:cNvGrpSpPr/>
        <p:nvPr/>
      </p:nvGrpSpPr>
      <p:grpSpPr>
        <a:xfrm>
          <a:off x="0" y="0"/>
          <a:ext cx="0" cy="0"/>
          <a:chOff x="0" y="0"/>
          <a:chExt cx="0" cy="0"/>
        </a:xfrm>
      </p:grpSpPr>
      <p:pic>
        <p:nvPicPr>
          <p:cNvPr id="876" name="Google Shape;876;p130"/>
          <p:cNvPicPr preferRelativeResize="0"/>
          <p:nvPr/>
        </p:nvPicPr>
        <p:blipFill rotWithShape="1">
          <a:blip r:embed="rId2">
            <a:alphaModFix/>
          </a:blip>
          <a:srcRect/>
          <a:stretch/>
        </p:blipFill>
        <p:spPr>
          <a:xfrm flipH="1">
            <a:off x="2383" y="670"/>
            <a:ext cx="9141615" cy="5142158"/>
          </a:xfrm>
          <a:prstGeom prst="rect">
            <a:avLst/>
          </a:prstGeom>
          <a:noFill/>
          <a:ln>
            <a:noFill/>
          </a:ln>
        </p:spPr>
      </p:pic>
      <p:sp>
        <p:nvSpPr>
          <p:cNvPr id="877" name="Google Shape;877;p13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878" name="Google Shape;878;p130"/>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879" name="Google Shape;879;p130"/>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880" name="Google Shape;880;p13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881"/>
        <p:cNvGrpSpPr/>
        <p:nvPr/>
      </p:nvGrpSpPr>
      <p:grpSpPr>
        <a:xfrm>
          <a:off x="0" y="0"/>
          <a:ext cx="0" cy="0"/>
          <a:chOff x="0" y="0"/>
          <a:chExt cx="0" cy="0"/>
        </a:xfrm>
      </p:grpSpPr>
      <p:sp>
        <p:nvSpPr>
          <p:cNvPr id="882" name="Google Shape;882;p131"/>
          <p:cNvSpPr txBox="1"/>
          <p:nvPr/>
        </p:nvSpPr>
        <p:spPr>
          <a:xfrm>
            <a:off x="785064" y="1641079"/>
            <a:ext cx="3544200" cy="264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accent1"/>
              </a:buClr>
              <a:buSzPts val="1200"/>
              <a:buFont typeface="Arial"/>
              <a:buNone/>
            </a:pPr>
            <a:r>
              <a:rPr lang="en" sz="1200" b="1">
                <a:solidFill>
                  <a:schemeClr val="accent1"/>
                </a:solidFill>
                <a:latin typeface="Salesforce Sans"/>
                <a:ea typeface="Salesforce Sans"/>
                <a:cs typeface="Salesforce Sans"/>
                <a:sym typeface="Salesforce Sans"/>
              </a:rPr>
              <a:t>What are Drawing Guides?  </a:t>
            </a:r>
            <a:endParaRPr sz="1100"/>
          </a:p>
          <a:p>
            <a:pPr marL="0" marR="0" lvl="0" indent="0" algn="l" rtl="0">
              <a:spcBef>
                <a:spcPts val="600"/>
              </a:spcBef>
              <a:spcAft>
                <a:spcPts val="0"/>
              </a:spcAft>
              <a:buClr>
                <a:schemeClr val="accent2"/>
              </a:buClr>
              <a:buSzPts val="900"/>
              <a:buFont typeface="Arial"/>
              <a:buNone/>
            </a:pPr>
            <a:r>
              <a:rPr lang="en" sz="9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100"/>
          </a:p>
          <a:p>
            <a:pPr marL="0" marR="0" lvl="0" indent="0" algn="l" rtl="0">
              <a:spcBef>
                <a:spcPts val="600"/>
              </a:spcBef>
              <a:spcAft>
                <a:spcPts val="0"/>
              </a:spcAft>
              <a:buClr>
                <a:schemeClr val="accent2"/>
              </a:buClr>
              <a:buSzPts val="900"/>
              <a:buFont typeface="Arial"/>
              <a:buNone/>
            </a:pPr>
            <a:br>
              <a:rPr lang="en" sz="900" b="1">
                <a:solidFill>
                  <a:schemeClr val="accent1"/>
                </a:solidFill>
                <a:latin typeface="Salesforce Sans"/>
                <a:ea typeface="Salesforce Sans"/>
                <a:cs typeface="Salesforce Sans"/>
                <a:sym typeface="Salesforce Sans"/>
              </a:rPr>
            </a:br>
            <a:endParaRPr sz="1100"/>
          </a:p>
        </p:txBody>
      </p:sp>
      <p:sp>
        <p:nvSpPr>
          <p:cNvPr id="883" name="Google Shape;883;p131"/>
          <p:cNvSpPr txBox="1"/>
          <p:nvPr/>
        </p:nvSpPr>
        <p:spPr>
          <a:xfrm>
            <a:off x="5624790" y="1317070"/>
            <a:ext cx="2745000" cy="3462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 sz="9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100"/>
          </a:p>
        </p:txBody>
      </p:sp>
      <p:cxnSp>
        <p:nvCxnSpPr>
          <p:cNvPr id="884" name="Google Shape;884;p131"/>
          <p:cNvCxnSpPr/>
          <p:nvPr/>
        </p:nvCxnSpPr>
        <p:spPr>
          <a:xfrm rot="10800000">
            <a:off x="4572000" y="-4090562"/>
            <a:ext cx="0" cy="9144000"/>
          </a:xfrm>
          <a:prstGeom prst="straightConnector1">
            <a:avLst/>
          </a:prstGeom>
          <a:noFill/>
          <a:ln w="19050" cap="flat" cmpd="sng">
            <a:solidFill>
              <a:schemeClr val="accent3"/>
            </a:solidFill>
            <a:prstDash val="solid"/>
            <a:round/>
            <a:headEnd type="none" w="sm" len="sm"/>
            <a:tailEnd type="none" w="sm" len="sm"/>
          </a:ln>
        </p:spPr>
      </p:cxnSp>
      <p:grpSp>
        <p:nvGrpSpPr>
          <p:cNvPr id="885" name="Google Shape;885;p131"/>
          <p:cNvGrpSpPr/>
          <p:nvPr/>
        </p:nvGrpSpPr>
        <p:grpSpPr>
          <a:xfrm>
            <a:off x="1" y="-1191"/>
            <a:ext cx="9143963" cy="5144691"/>
            <a:chOff x="1" y="-1588"/>
            <a:chExt cx="12188700" cy="6859588"/>
          </a:xfrm>
        </p:grpSpPr>
        <p:cxnSp>
          <p:nvCxnSpPr>
            <p:cNvPr id="886" name="Google Shape;886;p131"/>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887" name="Google Shape;887;p131"/>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888" name="Google Shape;888;p131"/>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889" name="Google Shape;889;p131"/>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890" name="Google Shape;890;p131"/>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891" name="Google Shape;891;p131"/>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892" name="Google Shape;892;p131"/>
          <p:cNvSpPr txBox="1">
            <a:spLocks noGrp="1"/>
          </p:cNvSpPr>
          <p:nvPr>
            <p:ph type="title"/>
          </p:nvPr>
        </p:nvSpPr>
        <p:spPr>
          <a:xfrm>
            <a:off x="428737" y="47628"/>
            <a:ext cx="87153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grpSp>
        <p:nvGrpSpPr>
          <p:cNvPr id="893" name="Google Shape;893;p131"/>
          <p:cNvGrpSpPr/>
          <p:nvPr/>
        </p:nvGrpSpPr>
        <p:grpSpPr>
          <a:xfrm>
            <a:off x="376434" y="1325269"/>
            <a:ext cx="8391408" cy="3296601"/>
            <a:chOff x="501778" y="1690825"/>
            <a:chExt cx="11185561" cy="4395468"/>
          </a:xfrm>
        </p:grpSpPr>
        <p:sp>
          <p:nvSpPr>
            <p:cNvPr id="894" name="Google Shape;894;p131"/>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895" name="Google Shape;895;p131"/>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896" name="Google Shape;896;p131"/>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897" name="Google Shape;897;p131"/>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898"/>
        <p:cNvGrpSpPr/>
        <p:nvPr/>
      </p:nvGrpSpPr>
      <p:grpSpPr>
        <a:xfrm>
          <a:off x="0" y="0"/>
          <a:ext cx="0" cy="0"/>
          <a:chOff x="0" y="0"/>
          <a:chExt cx="0" cy="0"/>
        </a:xfrm>
      </p:grpSpPr>
      <p:pic>
        <p:nvPicPr>
          <p:cNvPr id="899" name="Google Shape;899;p132"/>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900" name="Google Shape;900;p132"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sp>
        <p:nvSpPr>
          <p:cNvPr id="901" name="Google Shape;901;p132"/>
          <p:cNvSpPr txBox="1">
            <a:spLocks noGrp="1"/>
          </p:cNvSpPr>
          <p:nvPr>
            <p:ph type="ctrTitle"/>
          </p:nvPr>
        </p:nvSpPr>
        <p:spPr>
          <a:xfrm>
            <a:off x="353889" y="898181"/>
            <a:ext cx="6813300" cy="973800"/>
          </a:xfrm>
          <a:prstGeom prst="rect">
            <a:avLst/>
          </a:prstGeom>
          <a:noFill/>
          <a:ln>
            <a:noFill/>
          </a:ln>
        </p:spPr>
        <p:txBody>
          <a:bodyPr spcFirstLastPara="1" wrap="square" lIns="0" tIns="0" rIns="0" bIns="0" anchor="b" anchorCtr="0">
            <a:noAutofit/>
          </a:bodyPr>
          <a:lstStyle>
            <a:lvl1pPr marL="0" marR="0" lvl="0" indent="0" algn="l" rtl="0">
              <a:lnSpc>
                <a:spcPct val="90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902" name="Google Shape;902;p132"/>
          <p:cNvSpPr txBox="1">
            <a:spLocks noGrp="1"/>
          </p:cNvSpPr>
          <p:nvPr>
            <p:ph type="subTitle" idx="1"/>
          </p:nvPr>
        </p:nvSpPr>
        <p:spPr>
          <a:xfrm>
            <a:off x="353882" y="1734948"/>
            <a:ext cx="5773500" cy="357600"/>
          </a:xfrm>
          <a:prstGeom prst="rect">
            <a:avLst/>
          </a:prstGeom>
          <a:noFill/>
          <a:ln>
            <a:noFill/>
          </a:ln>
        </p:spPr>
        <p:txBody>
          <a:bodyPr spcFirstLastPara="1" wrap="square" lIns="0" tIns="0" rIns="0" bIns="0" anchor="t" anchorCtr="0">
            <a:noAutofit/>
          </a:bodyPr>
          <a:lstStyle>
            <a:lvl1pPr marL="12700" marR="0" lvl="0" indent="-12700" algn="l" rtl="0">
              <a:lnSpc>
                <a:spcPct val="95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903" name="Google Shape;903;p132"/>
          <p:cNvSpPr txBox="1">
            <a:spLocks noGrp="1"/>
          </p:cNvSpPr>
          <p:nvPr>
            <p:ph type="body" idx="2"/>
          </p:nvPr>
        </p:nvSpPr>
        <p:spPr>
          <a:xfrm>
            <a:off x="353882" y="2409035"/>
            <a:ext cx="5773500" cy="2139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100" b="0" i="0" u="none" strike="noStrike" cap="none">
                <a:solidFill>
                  <a:schemeClr val="dk1"/>
                </a:solidFill>
                <a:latin typeface="Arial"/>
                <a:ea typeface="Arial"/>
                <a:cs typeface="Arial"/>
                <a:sym typeface="Arial"/>
              </a:defRPr>
            </a:lvl2pPr>
            <a:lvl3pPr marL="1371600" marR="0" lvl="2" indent="-228600" algn="l" rtl="0">
              <a:lnSpc>
                <a:spcPct val="95000"/>
              </a:lnSpc>
              <a:spcBef>
                <a:spcPts val="2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273050" algn="l" rtl="0">
              <a:lnSpc>
                <a:spcPct val="100000"/>
              </a:lnSpc>
              <a:spcBef>
                <a:spcPts val="0"/>
              </a:spcBef>
              <a:spcAft>
                <a:spcPts val="0"/>
              </a:spcAft>
              <a:buClr>
                <a:schemeClr val="dk1"/>
              </a:buClr>
              <a:buSzPts val="700"/>
              <a:buFont typeface="Arial"/>
              <a:buChar char="•"/>
              <a:defRPr sz="700" b="1"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100"/>
              <a:buFont typeface="Arial"/>
              <a:buNone/>
              <a:defRPr sz="7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grpSp>
        <p:nvGrpSpPr>
          <p:cNvPr id="904" name="Google Shape;904;p132"/>
          <p:cNvGrpSpPr/>
          <p:nvPr/>
        </p:nvGrpSpPr>
        <p:grpSpPr>
          <a:xfrm>
            <a:off x="547395" y="3801588"/>
            <a:ext cx="1629703" cy="1660293"/>
            <a:chOff x="1028459" y="5082988"/>
            <a:chExt cx="1928871" cy="1965542"/>
          </a:xfrm>
        </p:grpSpPr>
        <p:pic>
          <p:nvPicPr>
            <p:cNvPr id="905" name="Google Shape;905;p132"/>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906" name="Google Shape;906;p132"/>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907" name="Google Shape;907;p132"/>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908" name="Google Shape;908;p132"/>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909" name="Google Shape;909;p132"/>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910" name="Google Shape;910;p132"/>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911" name="Google Shape;911;p132"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
        <p:nvSpPr>
          <p:cNvPr id="912" name="Google Shape;912;p132"/>
          <p:cNvSpPr txBox="1">
            <a:spLocks noGrp="1"/>
          </p:cNvSpPr>
          <p:nvPr>
            <p:ph type="body" idx="3"/>
          </p:nvPr>
        </p:nvSpPr>
        <p:spPr>
          <a:xfrm>
            <a:off x="353882" y="2210368"/>
            <a:ext cx="5773500" cy="185700"/>
          </a:xfrm>
          <a:prstGeom prst="rect">
            <a:avLst/>
          </a:prstGeom>
          <a:noFill/>
          <a:ln>
            <a:noFill/>
          </a:ln>
        </p:spPr>
        <p:txBody>
          <a:bodyPr spcFirstLastPara="1" wrap="square" lIns="0" tIns="0" rIns="0" bIns="0" anchor="t" anchorCtr="0">
            <a:noAutofit/>
          </a:bodyPr>
          <a:lstStyle>
            <a:lvl1pPr marL="457200" marR="0" lvl="0" indent="-228600" algn="l" rtl="0">
              <a:lnSpc>
                <a:spcPct val="95000"/>
              </a:lnSpc>
              <a:spcBef>
                <a:spcPts val="0"/>
              </a:spcBef>
              <a:spcAft>
                <a:spcPts val="0"/>
              </a:spcAft>
              <a:buClr>
                <a:schemeClr val="dk1"/>
              </a:buClr>
              <a:buSzPts val="1100"/>
              <a:buNone/>
              <a:defRPr sz="1100" b="1" i="0" u="none" strike="noStrike" cap="none">
                <a:solidFill>
                  <a:schemeClr val="dk1"/>
                </a:solidFill>
              </a:defRPr>
            </a:lvl1pPr>
            <a:lvl2pPr marL="914400" marR="0" lvl="1" indent="-317500" algn="l" rtl="0">
              <a:lnSpc>
                <a:spcPct val="100000"/>
              </a:lnSpc>
              <a:spcBef>
                <a:spcPts val="200"/>
              </a:spcBef>
              <a:spcAft>
                <a:spcPts val="0"/>
              </a:spcAft>
              <a:buClr>
                <a:schemeClr val="dk1"/>
              </a:buClr>
              <a:buSzPts val="1400"/>
              <a:buChar char="•"/>
              <a:defRPr sz="1400" b="1" i="0" u="none" strike="noStrike" cap="none">
                <a:solidFill>
                  <a:schemeClr val="dk1"/>
                </a:solidFill>
              </a:defRPr>
            </a:lvl2pPr>
            <a:lvl3pPr marL="1371600" marR="0" lvl="2" indent="-304800" algn="l" rtl="0">
              <a:lnSpc>
                <a:spcPct val="100000"/>
              </a:lnSpc>
              <a:spcBef>
                <a:spcPts val="500"/>
              </a:spcBef>
              <a:spcAft>
                <a:spcPts val="0"/>
              </a:spcAft>
              <a:buClr>
                <a:schemeClr val="dk1"/>
              </a:buClr>
              <a:buSzPts val="1200"/>
              <a:buChar char="•"/>
              <a:defRPr sz="1200" b="1" i="0" u="none" strike="noStrike" cap="none">
                <a:solidFill>
                  <a:schemeClr val="dk1"/>
                </a:solidFill>
              </a:defRPr>
            </a:lvl3pPr>
            <a:lvl4pPr marL="1828800" marR="0" lvl="3" indent="-298450" algn="l" rtl="0">
              <a:lnSpc>
                <a:spcPct val="100000"/>
              </a:lnSpc>
              <a:spcBef>
                <a:spcPts val="500"/>
              </a:spcBef>
              <a:spcAft>
                <a:spcPts val="0"/>
              </a:spcAft>
              <a:buClr>
                <a:schemeClr val="dk1"/>
              </a:buClr>
              <a:buSzPts val="1100"/>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None/>
              <a:defRPr sz="1500" b="1" i="0" u="none" strike="noStrike" cap="none">
                <a:solidFill>
                  <a:schemeClr val="dk1"/>
                </a:solidFill>
              </a:defRPr>
            </a:lvl5pPr>
            <a:lvl6pPr marL="2743200" marR="0" lvl="5" indent="-323850" algn="l" rtl="0">
              <a:lnSpc>
                <a:spcPct val="100000"/>
              </a:lnSpc>
              <a:spcBef>
                <a:spcPts val="500"/>
              </a:spcBef>
              <a:spcAft>
                <a:spcPts val="0"/>
              </a:spcAft>
              <a:buClr>
                <a:schemeClr val="dk1"/>
              </a:buClr>
              <a:buSzPts val="1500"/>
              <a:buChar char="•"/>
              <a:defRPr sz="1500" b="1" i="0" u="none" strike="noStrike" cap="none">
                <a:solidFill>
                  <a:schemeClr val="dk1"/>
                </a:solidFill>
              </a:defRPr>
            </a:lvl6pPr>
            <a:lvl7pPr marL="3200400" marR="0" lvl="6"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7pPr>
            <a:lvl8pPr marL="3657600" marR="0" lvl="7"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8pPr>
            <a:lvl9pPr marL="4114800" marR="0" lvl="8"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9pPr>
          </a:lstStyle>
          <a:p>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913"/>
        <p:cNvGrpSpPr/>
        <p:nvPr/>
      </p:nvGrpSpPr>
      <p:grpSpPr>
        <a:xfrm>
          <a:off x="0" y="0"/>
          <a:ext cx="0" cy="0"/>
          <a:chOff x="0" y="0"/>
          <a:chExt cx="0" cy="0"/>
        </a:xfrm>
      </p:grpSpPr>
      <p:sp>
        <p:nvSpPr>
          <p:cNvPr id="914" name="Google Shape;914;p133"/>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pic>
        <p:nvPicPr>
          <p:cNvPr id="915" name="Google Shape;915;p133"/>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916" name="Google Shape;916;p133"/>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17" name="Google Shape;917;p133"/>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18" name="Google Shape;918;p133"/>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19" name="Google Shape;919;p13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920"/>
        <p:cNvGrpSpPr/>
        <p:nvPr/>
      </p:nvGrpSpPr>
      <p:grpSpPr>
        <a:xfrm>
          <a:off x="0" y="0"/>
          <a:ext cx="0" cy="0"/>
          <a:chOff x="0" y="0"/>
          <a:chExt cx="0" cy="0"/>
        </a:xfrm>
      </p:grpSpPr>
      <p:pic>
        <p:nvPicPr>
          <p:cNvPr id="921" name="Google Shape;921;p134"/>
          <p:cNvPicPr preferRelativeResize="0"/>
          <p:nvPr/>
        </p:nvPicPr>
        <p:blipFill rotWithShape="1">
          <a:blip r:embed="rId2">
            <a:alphaModFix/>
          </a:blip>
          <a:srcRect/>
          <a:stretch/>
        </p:blipFill>
        <p:spPr>
          <a:xfrm>
            <a:off x="0" y="1340"/>
            <a:ext cx="9141615" cy="5142158"/>
          </a:xfrm>
          <a:prstGeom prst="rect">
            <a:avLst/>
          </a:prstGeom>
          <a:noFill/>
          <a:ln>
            <a:noFill/>
          </a:ln>
        </p:spPr>
      </p:pic>
      <p:pic>
        <p:nvPicPr>
          <p:cNvPr id="922" name="Google Shape;922;p134"/>
          <p:cNvPicPr preferRelativeResize="0"/>
          <p:nvPr/>
        </p:nvPicPr>
        <p:blipFill rotWithShape="1">
          <a:blip r:embed="rId3">
            <a:alphaModFix/>
          </a:blip>
          <a:srcRect l="27792"/>
          <a:stretch/>
        </p:blipFill>
        <p:spPr>
          <a:xfrm>
            <a:off x="2541528" y="1350"/>
            <a:ext cx="6602470" cy="5142150"/>
          </a:xfrm>
          <a:prstGeom prst="rect">
            <a:avLst/>
          </a:prstGeom>
          <a:noFill/>
          <a:ln>
            <a:noFill/>
          </a:ln>
        </p:spPr>
      </p:pic>
      <p:sp>
        <p:nvSpPr>
          <p:cNvPr id="923" name="Google Shape;923;p134"/>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24" name="Google Shape;924;p134"/>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25" name="Google Shape;925;p134"/>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26" name="Google Shape;926;p134"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D - Basic">
  <p:cSld name="D - Basic_1">
    <p:bg>
      <p:bgPr>
        <a:solidFill>
          <a:schemeClr val="lt1"/>
        </a:solidFill>
        <a:effectLst/>
      </p:bgPr>
    </p:bg>
    <p:spTree>
      <p:nvGrpSpPr>
        <p:cNvPr id="1" name="Shape 927"/>
        <p:cNvGrpSpPr/>
        <p:nvPr/>
      </p:nvGrpSpPr>
      <p:grpSpPr>
        <a:xfrm>
          <a:off x="0" y="0"/>
          <a:ext cx="0" cy="0"/>
          <a:chOff x="0" y="0"/>
          <a:chExt cx="0" cy="0"/>
        </a:xfrm>
      </p:grpSpPr>
      <p:sp>
        <p:nvSpPr>
          <p:cNvPr id="928" name="Google Shape;928;p135"/>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29" name="Google Shape;929;p135"/>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30" name="Google Shape;930;p135"/>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matchingName="Paper Texture ">
  <p:cSld name="Paper Texture ">
    <p:spTree>
      <p:nvGrpSpPr>
        <p:cNvPr id="1" name="Shape 931"/>
        <p:cNvGrpSpPr/>
        <p:nvPr/>
      </p:nvGrpSpPr>
      <p:grpSpPr>
        <a:xfrm>
          <a:off x="0" y="0"/>
          <a:ext cx="0" cy="0"/>
          <a:chOff x="0" y="0"/>
          <a:chExt cx="0" cy="0"/>
        </a:xfrm>
      </p:grpSpPr>
      <p:pic>
        <p:nvPicPr>
          <p:cNvPr id="932" name="Google Shape;932;p136" descr="Picture 2"/>
          <p:cNvPicPr preferRelativeResize="0"/>
          <p:nvPr/>
        </p:nvPicPr>
        <p:blipFill rotWithShape="1">
          <a:blip r:embed="rId2">
            <a:alphaModFix/>
          </a:blip>
          <a:srcRect/>
          <a:stretch/>
        </p:blipFill>
        <p:spPr>
          <a:xfrm>
            <a:off x="4762" y="1339"/>
            <a:ext cx="9139238" cy="5140822"/>
          </a:xfrm>
          <a:prstGeom prst="rect">
            <a:avLst/>
          </a:prstGeom>
          <a:noFill/>
          <a:ln>
            <a:noFill/>
          </a:ln>
        </p:spPr>
      </p:pic>
      <p:sp>
        <p:nvSpPr>
          <p:cNvPr id="933" name="Google Shape;933;p136"/>
          <p:cNvSpPr txBox="1">
            <a:spLocks noGrp="1"/>
          </p:cNvSpPr>
          <p:nvPr>
            <p:ph type="body" idx="1"/>
          </p:nvPr>
        </p:nvSpPr>
        <p:spPr>
          <a:xfrm>
            <a:off x="433391" y="822884"/>
            <a:ext cx="8284500" cy="253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Clr>
                <a:schemeClr val="accent1"/>
              </a:buClr>
              <a:buSzPts val="1700"/>
              <a:buFont typeface="Arial"/>
              <a:buNone/>
              <a:defRPr sz="1700">
                <a:solidFill>
                  <a:schemeClr val="accent1"/>
                </a:solidFill>
              </a:defRPr>
            </a:lvl1pPr>
            <a:lvl2pPr marL="914400" lvl="1" indent="-336550" algn="l" rtl="0">
              <a:lnSpc>
                <a:spcPct val="100000"/>
              </a:lnSpc>
              <a:spcBef>
                <a:spcPts val="0"/>
              </a:spcBef>
              <a:spcAft>
                <a:spcPts val="0"/>
              </a:spcAft>
              <a:buClr>
                <a:schemeClr val="accent1"/>
              </a:buClr>
              <a:buSzPts val="1700"/>
              <a:buFont typeface="Arial"/>
              <a:buChar char="•"/>
              <a:defRPr sz="1700">
                <a:solidFill>
                  <a:schemeClr val="accent1"/>
                </a:solidFill>
              </a:defRPr>
            </a:lvl2pPr>
            <a:lvl3pPr marL="1371600" lvl="2" indent="-336550" algn="l" rtl="0">
              <a:lnSpc>
                <a:spcPct val="100000"/>
              </a:lnSpc>
              <a:spcBef>
                <a:spcPts val="0"/>
              </a:spcBef>
              <a:spcAft>
                <a:spcPts val="0"/>
              </a:spcAft>
              <a:buClr>
                <a:schemeClr val="accent1"/>
              </a:buClr>
              <a:buSzPts val="1700"/>
              <a:buFont typeface="Arial"/>
              <a:buChar char="•"/>
              <a:defRPr sz="1700">
                <a:solidFill>
                  <a:schemeClr val="accent1"/>
                </a:solidFill>
              </a:defRPr>
            </a:lvl3pPr>
            <a:lvl4pPr marL="1828800" lvl="3" indent="-336550" algn="l" rtl="0">
              <a:lnSpc>
                <a:spcPct val="100000"/>
              </a:lnSpc>
              <a:spcBef>
                <a:spcPts val="0"/>
              </a:spcBef>
              <a:spcAft>
                <a:spcPts val="0"/>
              </a:spcAft>
              <a:buClr>
                <a:schemeClr val="accent1"/>
              </a:buClr>
              <a:buSzPts val="1700"/>
              <a:buFont typeface="Arial"/>
              <a:buChar char="•"/>
              <a:defRPr sz="1700">
                <a:solidFill>
                  <a:schemeClr val="accent1"/>
                </a:solidFill>
              </a:defRPr>
            </a:lvl4pPr>
            <a:lvl5pPr marL="2286000" lvl="4" indent="-228600" algn="l" rtl="0">
              <a:lnSpc>
                <a:spcPct val="100000"/>
              </a:lnSpc>
              <a:spcBef>
                <a:spcPts val="0"/>
              </a:spcBef>
              <a:spcAft>
                <a:spcPts val="0"/>
              </a:spcAft>
              <a:buClr>
                <a:schemeClr val="accent1"/>
              </a:buClr>
              <a:buSzPts val="1700"/>
              <a:buFont typeface="Arial"/>
              <a:buNone/>
              <a:defRPr sz="1700">
                <a:solidFill>
                  <a:schemeClr val="accent1"/>
                </a:solidFill>
              </a:defRPr>
            </a:lvl5pPr>
            <a:lvl6pPr marL="2743200" lvl="5" indent="-273050" algn="l" rtl="0">
              <a:lnSpc>
                <a:spcPct val="100000"/>
              </a:lnSpc>
              <a:spcBef>
                <a:spcPts val="800"/>
              </a:spcBef>
              <a:spcAft>
                <a:spcPts val="0"/>
              </a:spcAft>
              <a:buClr>
                <a:schemeClr val="accent2"/>
              </a:buClr>
              <a:buSzPts val="700"/>
              <a:buChar char="•"/>
              <a:defRPr/>
            </a:lvl6pPr>
            <a:lvl7pPr marL="3200400" lvl="6" indent="-273050" algn="l" rtl="0">
              <a:lnSpc>
                <a:spcPct val="100000"/>
              </a:lnSpc>
              <a:spcBef>
                <a:spcPts val="800"/>
              </a:spcBef>
              <a:spcAft>
                <a:spcPts val="0"/>
              </a:spcAft>
              <a:buClr>
                <a:schemeClr val="accent2"/>
              </a:buClr>
              <a:buSzPts val="700"/>
              <a:buChar char="•"/>
              <a:defRPr/>
            </a:lvl7pPr>
            <a:lvl8pPr marL="3657600" lvl="7" indent="-273050" algn="l" rtl="0">
              <a:lnSpc>
                <a:spcPct val="100000"/>
              </a:lnSpc>
              <a:spcBef>
                <a:spcPts val="800"/>
              </a:spcBef>
              <a:spcAft>
                <a:spcPts val="0"/>
              </a:spcAft>
              <a:buClr>
                <a:schemeClr val="accent2"/>
              </a:buClr>
              <a:buSzPts val="700"/>
              <a:buChar char="•"/>
              <a:defRPr/>
            </a:lvl8pPr>
            <a:lvl9pPr marL="4114800" lvl="8" indent="-273050" algn="l" rtl="0">
              <a:lnSpc>
                <a:spcPct val="100000"/>
              </a:lnSpc>
              <a:spcBef>
                <a:spcPts val="800"/>
              </a:spcBef>
              <a:spcAft>
                <a:spcPts val="0"/>
              </a:spcAft>
              <a:buClr>
                <a:schemeClr val="accent2"/>
              </a:buClr>
              <a:buSzPts val="700"/>
              <a:buChar char="•"/>
              <a:defRPr/>
            </a:lvl9pPr>
          </a:lstStyle>
          <a:p>
            <a:endParaRPr/>
          </a:p>
        </p:txBody>
      </p:sp>
      <p:pic>
        <p:nvPicPr>
          <p:cNvPr id="934" name="Google Shape;934;p136" descr="pasted-image.pdf"/>
          <p:cNvPicPr preferRelativeResize="0"/>
          <p:nvPr/>
        </p:nvPicPr>
        <p:blipFill rotWithShape="1">
          <a:blip r:embed="rId3">
            <a:alphaModFix/>
          </a:blip>
          <a:srcRect/>
          <a:stretch/>
        </p:blipFill>
        <p:spPr>
          <a:xfrm>
            <a:off x="8277692" y="424095"/>
            <a:ext cx="476677" cy="333735"/>
          </a:xfrm>
          <a:prstGeom prst="rect">
            <a:avLst/>
          </a:prstGeom>
          <a:noFill/>
          <a:ln>
            <a:noFill/>
          </a:ln>
        </p:spPr>
      </p:pic>
      <p:sp>
        <p:nvSpPr>
          <p:cNvPr id="935" name="Google Shape;935;p136"/>
          <p:cNvSpPr txBox="1">
            <a:spLocks noGrp="1"/>
          </p:cNvSpPr>
          <p:nvPr>
            <p:ph type="title"/>
          </p:nvPr>
        </p:nvSpPr>
        <p:spPr>
          <a:xfrm>
            <a:off x="433391" y="47625"/>
            <a:ext cx="82845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2300"/>
              <a:buFont typeface="Arial"/>
              <a:buNone/>
              <a:defRPr>
                <a:solidFill>
                  <a:schemeClr val="accent1"/>
                </a:solidFill>
              </a:defRPr>
            </a:lvl1pPr>
            <a:lvl2pPr lvl="1" algn="l" rtl="0">
              <a:lnSpc>
                <a:spcPct val="95000"/>
              </a:lnSpc>
              <a:spcBef>
                <a:spcPts val="0"/>
              </a:spcBef>
              <a:spcAft>
                <a:spcPts val="0"/>
              </a:spcAft>
              <a:buClr>
                <a:srgbClr val="205CA0"/>
              </a:buClr>
              <a:buSzPts val="700"/>
              <a:buNone/>
              <a:defRPr/>
            </a:lvl2pPr>
            <a:lvl3pPr lvl="2" algn="l" rtl="0">
              <a:lnSpc>
                <a:spcPct val="95000"/>
              </a:lnSpc>
              <a:spcBef>
                <a:spcPts val="0"/>
              </a:spcBef>
              <a:spcAft>
                <a:spcPts val="0"/>
              </a:spcAft>
              <a:buClr>
                <a:srgbClr val="205CA0"/>
              </a:buClr>
              <a:buSzPts val="700"/>
              <a:buNone/>
              <a:defRPr/>
            </a:lvl3pPr>
            <a:lvl4pPr lvl="3" algn="l" rtl="0">
              <a:lnSpc>
                <a:spcPct val="95000"/>
              </a:lnSpc>
              <a:spcBef>
                <a:spcPts val="0"/>
              </a:spcBef>
              <a:spcAft>
                <a:spcPts val="0"/>
              </a:spcAft>
              <a:buClr>
                <a:srgbClr val="205CA0"/>
              </a:buClr>
              <a:buSzPts val="700"/>
              <a:buNone/>
              <a:defRPr/>
            </a:lvl4pPr>
            <a:lvl5pPr lvl="4" algn="l" rtl="0">
              <a:lnSpc>
                <a:spcPct val="95000"/>
              </a:lnSpc>
              <a:spcBef>
                <a:spcPts val="0"/>
              </a:spcBef>
              <a:spcAft>
                <a:spcPts val="0"/>
              </a:spcAft>
              <a:buClr>
                <a:srgbClr val="205CA0"/>
              </a:buClr>
              <a:buSzPts val="700"/>
              <a:buNone/>
              <a:defRPr/>
            </a:lvl5pPr>
            <a:lvl6pPr lvl="5" algn="l" rtl="0">
              <a:lnSpc>
                <a:spcPct val="95000"/>
              </a:lnSpc>
              <a:spcBef>
                <a:spcPts val="0"/>
              </a:spcBef>
              <a:spcAft>
                <a:spcPts val="0"/>
              </a:spcAft>
              <a:buClr>
                <a:srgbClr val="205CA0"/>
              </a:buClr>
              <a:buSzPts val="700"/>
              <a:buNone/>
              <a:defRPr/>
            </a:lvl6pPr>
            <a:lvl7pPr lvl="6" algn="l" rtl="0">
              <a:lnSpc>
                <a:spcPct val="95000"/>
              </a:lnSpc>
              <a:spcBef>
                <a:spcPts val="0"/>
              </a:spcBef>
              <a:spcAft>
                <a:spcPts val="0"/>
              </a:spcAft>
              <a:buClr>
                <a:srgbClr val="205CA0"/>
              </a:buClr>
              <a:buSzPts val="700"/>
              <a:buNone/>
              <a:defRPr/>
            </a:lvl7pPr>
            <a:lvl8pPr lvl="7" algn="l" rtl="0">
              <a:lnSpc>
                <a:spcPct val="95000"/>
              </a:lnSpc>
              <a:spcBef>
                <a:spcPts val="0"/>
              </a:spcBef>
              <a:spcAft>
                <a:spcPts val="0"/>
              </a:spcAft>
              <a:buClr>
                <a:srgbClr val="205CA0"/>
              </a:buClr>
              <a:buSzPts val="700"/>
              <a:buNone/>
              <a:defRPr/>
            </a:lvl8pPr>
            <a:lvl9pPr lvl="8" algn="l" rtl="0">
              <a:lnSpc>
                <a:spcPct val="95000"/>
              </a:lnSpc>
              <a:spcBef>
                <a:spcPts val="0"/>
              </a:spcBef>
              <a:spcAft>
                <a:spcPts val="0"/>
              </a:spcAft>
              <a:buClr>
                <a:srgbClr val="205CA0"/>
              </a:buClr>
              <a:buSzPts val="700"/>
              <a:buNone/>
              <a:defRPr/>
            </a:lvl9pPr>
          </a:lstStyle>
          <a:p>
            <a:endParaRPr/>
          </a:p>
        </p:txBody>
      </p:sp>
      <p:sp>
        <p:nvSpPr>
          <p:cNvPr id="936" name="Google Shape;936;p136"/>
          <p:cNvSpPr txBox="1">
            <a:spLocks noGrp="1"/>
          </p:cNvSpPr>
          <p:nvPr>
            <p:ph type="sldNum" idx="12"/>
          </p:nvPr>
        </p:nvSpPr>
        <p:spPr>
          <a:xfrm>
            <a:off x="4419758" y="4629150"/>
            <a:ext cx="2131500" cy="276300"/>
          </a:xfrm>
          <a:prstGeom prst="rect">
            <a:avLst/>
          </a:prstGeom>
          <a:noFill/>
          <a:ln>
            <a:noFill/>
          </a:ln>
        </p:spPr>
        <p:txBody>
          <a:bodyPr spcFirstLastPara="1" wrap="square" lIns="34275" tIns="34275" rIns="34275" bIns="34275" anchor="ctr" anchorCtr="0">
            <a:noAutofit/>
          </a:bodyPr>
          <a:lstStyle>
            <a:lvl1pPr marL="0" marR="0" lvl="0"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1pPr>
            <a:lvl2pPr marL="0" marR="0" lvl="1"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2pPr>
            <a:lvl3pPr marL="0" marR="0" lvl="2"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3pPr>
            <a:lvl4pPr marL="0" marR="0" lvl="3"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4pPr>
            <a:lvl5pPr marL="0" marR="0" lvl="4"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5pPr>
            <a:lvl6pPr marL="0" marR="0" lvl="5"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6pPr>
            <a:lvl7pPr marL="0" marR="0" lvl="6"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7pPr>
            <a:lvl8pPr marL="0" marR="0" lvl="7"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8pPr>
            <a:lvl9pPr marL="0" marR="0" lvl="8" indent="0" algn="r" rtl="0">
              <a:lnSpc>
                <a:spcPct val="100000"/>
              </a:lnSpc>
              <a:spcBef>
                <a:spcPts val="0"/>
              </a:spcBef>
              <a:spcAft>
                <a:spcPts val="0"/>
              </a:spcAft>
              <a:buClr>
                <a:srgbClr val="205CA0"/>
              </a:buClr>
              <a:buSzPts val="900"/>
              <a:buFont typeface="Arial"/>
              <a:buNone/>
              <a:defRPr sz="900" b="0" i="0" u="none" strike="noStrike" cap="none">
                <a:solidFill>
                  <a:schemeClr val="accent3"/>
                </a:solidFill>
                <a:latin typeface="Average"/>
                <a:ea typeface="Average"/>
                <a:cs typeface="Average"/>
                <a:sym typeface="Averag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3"/>
        <p:cNvGrpSpPr/>
        <p:nvPr/>
      </p:nvGrpSpPr>
      <p:grpSpPr>
        <a:xfrm>
          <a:off x="0" y="0"/>
          <a:ext cx="0" cy="0"/>
          <a:chOff x="0" y="0"/>
          <a:chExt cx="0" cy="0"/>
        </a:xfrm>
      </p:grpSpPr>
      <p:pic>
        <p:nvPicPr>
          <p:cNvPr id="84" name="Google Shape;84;p17"/>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85" name="Google Shape;85;p17"/>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86" name="Google Shape;86;p17"/>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87" name="Google Shape;87;p17"/>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88" name="Google Shape;88;p17"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89" name="Google Shape;89;p17"/>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937"/>
        <p:cNvGrpSpPr/>
        <p:nvPr/>
      </p:nvGrpSpPr>
      <p:grpSpPr>
        <a:xfrm>
          <a:off x="0" y="0"/>
          <a:ext cx="0" cy="0"/>
          <a:chOff x="0" y="0"/>
          <a:chExt cx="0" cy="0"/>
        </a:xfrm>
      </p:grpSpPr>
      <p:pic>
        <p:nvPicPr>
          <p:cNvPr id="938" name="Google Shape;938;p137"/>
          <p:cNvPicPr preferRelativeResize="0"/>
          <p:nvPr/>
        </p:nvPicPr>
        <p:blipFill rotWithShape="1">
          <a:blip r:embed="rId2">
            <a:alphaModFix/>
          </a:blip>
          <a:srcRect/>
          <a:stretch/>
        </p:blipFill>
        <p:spPr>
          <a:xfrm>
            <a:off x="0" y="7663"/>
            <a:ext cx="9144002" cy="5143501"/>
          </a:xfrm>
          <a:prstGeom prst="rect">
            <a:avLst/>
          </a:prstGeom>
          <a:noFill/>
          <a:ln>
            <a:noFill/>
          </a:ln>
        </p:spPr>
      </p:pic>
      <p:sp>
        <p:nvSpPr>
          <p:cNvPr id="939" name="Google Shape;939;p137"/>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40" name="Google Shape;940;p137"/>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41" name="Google Shape;941;p137"/>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42" name="Google Shape;942;p13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943"/>
        <p:cNvGrpSpPr/>
        <p:nvPr/>
      </p:nvGrpSpPr>
      <p:grpSpPr>
        <a:xfrm>
          <a:off x="0" y="0"/>
          <a:ext cx="0" cy="0"/>
          <a:chOff x="0" y="0"/>
          <a:chExt cx="0" cy="0"/>
        </a:xfrm>
      </p:grpSpPr>
      <p:pic>
        <p:nvPicPr>
          <p:cNvPr id="944" name="Google Shape;944;p138"/>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945" name="Google Shape;945;p138"/>
          <p:cNvPicPr preferRelativeResize="0"/>
          <p:nvPr/>
        </p:nvPicPr>
        <p:blipFill rotWithShape="1">
          <a:blip r:embed="rId3">
            <a:alphaModFix/>
          </a:blip>
          <a:srcRect/>
          <a:stretch/>
        </p:blipFill>
        <p:spPr>
          <a:xfrm flipH="1">
            <a:off x="584143" y="3957789"/>
            <a:ext cx="2218453" cy="1201662"/>
          </a:xfrm>
          <a:prstGeom prst="rect">
            <a:avLst/>
          </a:prstGeom>
          <a:noFill/>
          <a:ln>
            <a:noFill/>
          </a:ln>
        </p:spPr>
      </p:pic>
      <p:sp>
        <p:nvSpPr>
          <p:cNvPr id="946" name="Google Shape;946;p138"/>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47" name="Google Shape;947;p138"/>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48" name="Google Shape;948;p138"/>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49" name="Google Shape;949;p138"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950"/>
        <p:cNvGrpSpPr/>
        <p:nvPr/>
      </p:nvGrpSpPr>
      <p:grpSpPr>
        <a:xfrm>
          <a:off x="0" y="0"/>
          <a:ext cx="0" cy="0"/>
          <a:chOff x="0" y="0"/>
          <a:chExt cx="0" cy="0"/>
        </a:xfrm>
      </p:grpSpPr>
      <p:pic>
        <p:nvPicPr>
          <p:cNvPr id="951" name="Google Shape;951;p139"/>
          <p:cNvPicPr preferRelativeResize="0"/>
          <p:nvPr/>
        </p:nvPicPr>
        <p:blipFill rotWithShape="1">
          <a:blip r:embed="rId2">
            <a:alphaModFix/>
          </a:blip>
          <a:srcRect/>
          <a:stretch/>
        </p:blipFill>
        <p:spPr>
          <a:xfrm>
            <a:off x="-1191" y="7663"/>
            <a:ext cx="9144000" cy="5143500"/>
          </a:xfrm>
          <a:prstGeom prst="rect">
            <a:avLst/>
          </a:prstGeom>
          <a:noFill/>
          <a:ln>
            <a:noFill/>
          </a:ln>
        </p:spPr>
      </p:pic>
      <p:sp>
        <p:nvSpPr>
          <p:cNvPr id="952" name="Google Shape;952;p139"/>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53" name="Google Shape;953;p139"/>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54" name="Google Shape;954;p139"/>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55" name="Google Shape;955;p13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_2">
    <p:bg>
      <p:bgPr>
        <a:solidFill>
          <a:schemeClr val="lt1"/>
        </a:solidFill>
        <a:effectLst/>
      </p:bgPr>
    </p:bg>
    <p:spTree>
      <p:nvGrpSpPr>
        <p:cNvPr id="1" name="Shape 956"/>
        <p:cNvGrpSpPr/>
        <p:nvPr/>
      </p:nvGrpSpPr>
      <p:grpSpPr>
        <a:xfrm>
          <a:off x="0" y="0"/>
          <a:ext cx="0" cy="0"/>
          <a:chOff x="0" y="0"/>
          <a:chExt cx="0" cy="0"/>
        </a:xfrm>
      </p:grpSpPr>
      <p:pic>
        <p:nvPicPr>
          <p:cNvPr id="957" name="Google Shape;957;p140"/>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958" name="Google Shape;958;p140"/>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sp>
        <p:nvSpPr>
          <p:cNvPr id="959" name="Google Shape;959;p140"/>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60" name="Google Shape;960;p140"/>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61" name="Google Shape;961;p140"/>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62" name="Google Shape;962;p140"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963"/>
        <p:cNvGrpSpPr/>
        <p:nvPr/>
      </p:nvGrpSpPr>
      <p:grpSpPr>
        <a:xfrm>
          <a:off x="0" y="0"/>
          <a:ext cx="0" cy="0"/>
          <a:chOff x="0" y="0"/>
          <a:chExt cx="0" cy="0"/>
        </a:xfrm>
      </p:grpSpPr>
      <p:pic>
        <p:nvPicPr>
          <p:cNvPr id="964" name="Google Shape;964;p141"/>
          <p:cNvPicPr preferRelativeResize="0"/>
          <p:nvPr/>
        </p:nvPicPr>
        <p:blipFill rotWithShape="1">
          <a:blip r:embed="rId2">
            <a:alphaModFix/>
          </a:blip>
          <a:srcRect/>
          <a:stretch/>
        </p:blipFill>
        <p:spPr>
          <a:xfrm>
            <a:off x="0" y="1368"/>
            <a:ext cx="9141615" cy="5142158"/>
          </a:xfrm>
          <a:prstGeom prst="rect">
            <a:avLst/>
          </a:prstGeom>
          <a:noFill/>
          <a:ln>
            <a:noFill/>
          </a:ln>
        </p:spPr>
      </p:pic>
      <p:sp>
        <p:nvSpPr>
          <p:cNvPr id="965" name="Google Shape;965;p141"/>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66" name="Google Shape;966;p141"/>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67" name="Google Shape;967;p141"/>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68" name="Google Shape;968;p14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969"/>
        <p:cNvGrpSpPr/>
        <p:nvPr/>
      </p:nvGrpSpPr>
      <p:grpSpPr>
        <a:xfrm>
          <a:off x="0" y="0"/>
          <a:ext cx="0" cy="0"/>
          <a:chOff x="0" y="0"/>
          <a:chExt cx="0" cy="0"/>
        </a:xfrm>
      </p:grpSpPr>
      <p:sp>
        <p:nvSpPr>
          <p:cNvPr id="970" name="Google Shape;970;p142"/>
          <p:cNvSpPr/>
          <p:nvPr/>
        </p:nvSpPr>
        <p:spPr>
          <a:xfrm>
            <a:off x="-10596" y="158025"/>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971" name="Google Shape;971;p142"/>
          <p:cNvPicPr preferRelativeResize="0"/>
          <p:nvPr/>
        </p:nvPicPr>
        <p:blipFill rotWithShape="1">
          <a:blip r:embed="rId2">
            <a:alphaModFix amt="78000"/>
          </a:blip>
          <a:srcRect/>
          <a:stretch/>
        </p:blipFill>
        <p:spPr>
          <a:xfrm>
            <a:off x="3" y="12582"/>
            <a:ext cx="9141607" cy="5142158"/>
          </a:xfrm>
          <a:prstGeom prst="rect">
            <a:avLst/>
          </a:prstGeom>
          <a:noFill/>
          <a:ln>
            <a:noFill/>
          </a:ln>
        </p:spPr>
      </p:pic>
      <p:sp>
        <p:nvSpPr>
          <p:cNvPr id="972" name="Google Shape;972;p142"/>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73" name="Google Shape;973;p142"/>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74" name="Google Shape;974;p142"/>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75" name="Google Shape;975;p14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D - Two Column">
  <p:cSld name="E - Basic 2 Column">
    <p:bg>
      <p:bgPr>
        <a:solidFill>
          <a:schemeClr val="lt1"/>
        </a:solidFill>
        <a:effectLst/>
      </p:bgPr>
    </p:bg>
    <p:spTree>
      <p:nvGrpSpPr>
        <p:cNvPr id="1" name="Shape 976"/>
        <p:cNvGrpSpPr/>
        <p:nvPr/>
      </p:nvGrpSpPr>
      <p:grpSpPr>
        <a:xfrm>
          <a:off x="0" y="0"/>
          <a:ext cx="0" cy="0"/>
          <a:chOff x="0" y="0"/>
          <a:chExt cx="0" cy="0"/>
        </a:xfrm>
      </p:grpSpPr>
      <p:sp>
        <p:nvSpPr>
          <p:cNvPr id="977" name="Google Shape;977;p143"/>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78" name="Google Shape;978;p143"/>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79" name="Google Shape;979;p143"/>
          <p:cNvSpPr txBox="1">
            <a:spLocks noGrp="1"/>
          </p:cNvSpPr>
          <p:nvPr>
            <p:ph type="body" idx="2"/>
          </p:nvPr>
        </p:nvSpPr>
        <p:spPr>
          <a:xfrm>
            <a:off x="383931" y="1212217"/>
            <a:ext cx="39786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80" name="Google Shape;980;p143"/>
          <p:cNvSpPr txBox="1">
            <a:spLocks noGrp="1"/>
          </p:cNvSpPr>
          <p:nvPr>
            <p:ph type="body" idx="3"/>
          </p:nvPr>
        </p:nvSpPr>
        <p:spPr>
          <a:xfrm>
            <a:off x="4672372" y="1212217"/>
            <a:ext cx="39786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Y8 - GRK_Daisy Path Scene 2">
  <p:cSld name="T3 - Basic Column - 4_1_2_1_2_1_1_1_1_1_1">
    <p:bg>
      <p:bgPr>
        <a:solidFill>
          <a:schemeClr val="lt1"/>
        </a:solidFill>
        <a:effectLst/>
      </p:bgPr>
    </p:bg>
    <p:spTree>
      <p:nvGrpSpPr>
        <p:cNvPr id="1" name="Shape 981"/>
        <p:cNvGrpSpPr/>
        <p:nvPr/>
      </p:nvGrpSpPr>
      <p:grpSpPr>
        <a:xfrm>
          <a:off x="0" y="0"/>
          <a:ext cx="0" cy="0"/>
          <a:chOff x="0" y="0"/>
          <a:chExt cx="0" cy="0"/>
        </a:xfrm>
      </p:grpSpPr>
      <p:pic>
        <p:nvPicPr>
          <p:cNvPr id="982" name="Google Shape;982;p144"/>
          <p:cNvPicPr preferRelativeResize="0"/>
          <p:nvPr/>
        </p:nvPicPr>
        <p:blipFill rotWithShape="1">
          <a:blip r:embed="rId2">
            <a:alphaModFix/>
          </a:blip>
          <a:srcRect/>
          <a:stretch/>
        </p:blipFill>
        <p:spPr>
          <a:xfrm>
            <a:off x="1" y="673"/>
            <a:ext cx="9141618" cy="5142157"/>
          </a:xfrm>
          <a:prstGeom prst="rect">
            <a:avLst/>
          </a:prstGeom>
          <a:noFill/>
          <a:ln>
            <a:noFill/>
          </a:ln>
        </p:spPr>
      </p:pic>
      <p:pic>
        <p:nvPicPr>
          <p:cNvPr id="983" name="Google Shape;983;p144"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984" name="Google Shape;984;p144"/>
          <p:cNvSpPr txBox="1">
            <a:spLocks noGrp="1"/>
          </p:cNvSpPr>
          <p:nvPr>
            <p:ph type="body" idx="1"/>
          </p:nvPr>
        </p:nvSpPr>
        <p:spPr>
          <a:xfrm>
            <a:off x="377134" y="730679"/>
            <a:ext cx="8286600" cy="2541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85" name="Google Shape;985;p144"/>
          <p:cNvSpPr txBox="1">
            <a:spLocks noGrp="1"/>
          </p:cNvSpPr>
          <p:nvPr>
            <p:ph type="title"/>
          </p:nvPr>
        </p:nvSpPr>
        <p:spPr>
          <a:xfrm>
            <a:off x="371572" y="105718"/>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86" name="Google Shape;986;p144"/>
          <p:cNvSpPr txBox="1">
            <a:spLocks noGrp="1"/>
          </p:cNvSpPr>
          <p:nvPr>
            <p:ph type="body" idx="2"/>
          </p:nvPr>
        </p:nvSpPr>
        <p:spPr>
          <a:xfrm>
            <a:off x="381118" y="1212225"/>
            <a:ext cx="8286600" cy="31680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87" name="Google Shape;987;p144"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Y9 - GRK_Stone Path Scene">
  <p:cSld name="T3 - Basic Column - 4_1_2_1_1_1">
    <p:bg>
      <p:bgPr>
        <a:solidFill>
          <a:schemeClr val="lt1"/>
        </a:solidFill>
        <a:effectLst/>
      </p:bgPr>
    </p:bg>
    <p:spTree>
      <p:nvGrpSpPr>
        <p:cNvPr id="1" name="Shape 988"/>
        <p:cNvGrpSpPr/>
        <p:nvPr/>
      </p:nvGrpSpPr>
      <p:grpSpPr>
        <a:xfrm>
          <a:off x="0" y="0"/>
          <a:ext cx="0" cy="0"/>
          <a:chOff x="0" y="0"/>
          <a:chExt cx="0" cy="0"/>
        </a:xfrm>
      </p:grpSpPr>
      <p:pic>
        <p:nvPicPr>
          <p:cNvPr id="989" name="Google Shape;989;p145" descr="Picture 4"/>
          <p:cNvPicPr preferRelativeResize="0"/>
          <p:nvPr/>
        </p:nvPicPr>
        <p:blipFill rotWithShape="1">
          <a:blip r:embed="rId2">
            <a:alphaModFix/>
          </a:blip>
          <a:srcRect l="49" r="49" b="99"/>
          <a:stretch/>
        </p:blipFill>
        <p:spPr>
          <a:xfrm>
            <a:off x="2" y="669"/>
            <a:ext cx="9143996" cy="5143499"/>
          </a:xfrm>
          <a:prstGeom prst="rect">
            <a:avLst/>
          </a:prstGeom>
          <a:noFill/>
          <a:ln>
            <a:noFill/>
          </a:ln>
        </p:spPr>
      </p:pic>
      <p:sp>
        <p:nvSpPr>
          <p:cNvPr id="990" name="Google Shape;990;p145"/>
          <p:cNvSpPr txBox="1">
            <a:spLocks noGrp="1"/>
          </p:cNvSpPr>
          <p:nvPr>
            <p:ph type="body" idx="1"/>
          </p:nvPr>
        </p:nvSpPr>
        <p:spPr>
          <a:xfrm>
            <a:off x="381118" y="1212225"/>
            <a:ext cx="8286600" cy="31680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1" name="Google Shape;991;p145"/>
          <p:cNvSpPr txBox="1">
            <a:spLocks noGrp="1"/>
          </p:cNvSpPr>
          <p:nvPr>
            <p:ph type="body" idx="2"/>
          </p:nvPr>
        </p:nvSpPr>
        <p:spPr>
          <a:xfrm>
            <a:off x="377134" y="730679"/>
            <a:ext cx="8286600" cy="2541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2" name="Google Shape;992;p145"/>
          <p:cNvSpPr txBox="1">
            <a:spLocks noGrp="1"/>
          </p:cNvSpPr>
          <p:nvPr>
            <p:ph type="title"/>
          </p:nvPr>
        </p:nvSpPr>
        <p:spPr>
          <a:xfrm>
            <a:off x="371572" y="105718"/>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I - Staging Area - Right">
  <p:cSld name="D - Basic_1_1_1_1_1_2">
    <p:bg>
      <p:bgPr>
        <a:solidFill>
          <a:schemeClr val="lt1"/>
        </a:solidFill>
        <a:effectLst/>
      </p:bgPr>
    </p:bg>
    <p:spTree>
      <p:nvGrpSpPr>
        <p:cNvPr id="1" name="Shape 993"/>
        <p:cNvGrpSpPr/>
        <p:nvPr/>
      </p:nvGrpSpPr>
      <p:grpSpPr>
        <a:xfrm>
          <a:off x="0" y="0"/>
          <a:ext cx="0" cy="0"/>
          <a:chOff x="0" y="0"/>
          <a:chExt cx="0" cy="0"/>
        </a:xfrm>
      </p:grpSpPr>
      <p:pic>
        <p:nvPicPr>
          <p:cNvPr id="994" name="Google Shape;994;p146"/>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995" name="Google Shape;995;p146"/>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96" name="Google Shape;996;p146"/>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97" name="Google Shape;997;p146"/>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98" name="Google Shape;998;p14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90"/>
        <p:cNvGrpSpPr/>
        <p:nvPr/>
      </p:nvGrpSpPr>
      <p:grpSpPr>
        <a:xfrm>
          <a:off x="0" y="0"/>
          <a:ext cx="0" cy="0"/>
          <a:chOff x="0" y="0"/>
          <a:chExt cx="0" cy="0"/>
        </a:xfrm>
      </p:grpSpPr>
      <p:pic>
        <p:nvPicPr>
          <p:cNvPr id="91" name="Google Shape;91;p18"/>
          <p:cNvPicPr preferRelativeResize="0"/>
          <p:nvPr/>
        </p:nvPicPr>
        <p:blipFill/>
        <p:spPr>
          <a:xfrm>
            <a:off x="0" y="0"/>
            <a:ext cx="9139238" cy="5142161"/>
          </a:xfrm>
          <a:prstGeom prst="rect">
            <a:avLst/>
          </a:prstGeom>
          <a:noFill/>
          <a:ln>
            <a:noFill/>
          </a:ln>
        </p:spPr>
      </p:pic>
      <p:sp>
        <p:nvSpPr>
          <p:cNvPr id="92" name="Google Shape;92;p18"/>
          <p:cNvSpPr txBox="1">
            <a:spLocks noGrp="1"/>
          </p:cNvSpPr>
          <p:nvPr>
            <p:ph type="body" idx="1"/>
          </p:nvPr>
        </p:nvSpPr>
        <p:spPr>
          <a:xfrm>
            <a:off x="428737" y="1323213"/>
            <a:ext cx="8286600" cy="17172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SzPts val="14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1600"/>
              </a:spcBef>
              <a:spcAft>
                <a:spcPts val="160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3" name="Google Shape;93;p18"/>
          <p:cNvSpPr txBox="1">
            <a:spLocks noGrp="1"/>
          </p:cNvSpPr>
          <p:nvPr>
            <p:ph type="body" idx="2"/>
          </p:nvPr>
        </p:nvSpPr>
        <p:spPr>
          <a:xfrm>
            <a:off x="428737" y="822884"/>
            <a:ext cx="8287200" cy="254100"/>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800"/>
              </a:spcBef>
              <a:spcAft>
                <a:spcPts val="0"/>
              </a:spcAft>
              <a:buClr>
                <a:srgbClr val="7F7F7F"/>
              </a:buClr>
              <a:buSzPts val="1700"/>
              <a:buFont typeface="Arial"/>
              <a:buNone/>
              <a:defRPr sz="1700" b="0" i="0" u="none" strike="noStrike" cap="none">
                <a:solidFill>
                  <a:srgbClr val="424145"/>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4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1600"/>
              </a:spcBef>
              <a:spcAft>
                <a:spcPts val="160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4" name="Google Shape;94;p18"/>
          <p:cNvSpPr txBox="1">
            <a:spLocks noGrp="1"/>
          </p:cNvSpPr>
          <p:nvPr>
            <p:ph type="title"/>
          </p:nvPr>
        </p:nvSpPr>
        <p:spPr>
          <a:xfrm>
            <a:off x="428737" y="4762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SzPts val="28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9pPr>
          </a:lstStyle>
          <a:p>
            <a:endParaRPr/>
          </a:p>
        </p:txBody>
      </p:sp>
      <p:sp>
        <p:nvSpPr>
          <p:cNvPr id="95" name="Google Shape;95;p18"/>
          <p:cNvSpPr txBox="1">
            <a:spLocks noGrp="1"/>
          </p:cNvSpPr>
          <p:nvPr>
            <p:ph type="ftr" idx="11"/>
          </p:nvPr>
        </p:nvSpPr>
        <p:spPr>
          <a:xfrm>
            <a:off x="433500" y="4807847"/>
            <a:ext cx="6654900" cy="1605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400"/>
              <a:buNone/>
              <a:defRPr sz="900">
                <a:solidFill>
                  <a:schemeClr val="lt1"/>
                </a:solidFill>
                <a:latin typeface="Arial"/>
                <a:ea typeface="Arial"/>
                <a:cs typeface="Arial"/>
                <a:sym typeface="Arial"/>
              </a:defRPr>
            </a:lvl1pPr>
            <a:lvl2pPr marL="342900" marR="0" lvl="1"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9pPr>
          </a:lstStyle>
          <a:p>
            <a:endParaRPr/>
          </a:p>
        </p:txBody>
      </p:sp>
      <p:pic>
        <p:nvPicPr>
          <p:cNvPr id="96" name="Google Shape;96;p18" descr="pasted-image.pdf"/>
          <p:cNvPicPr preferRelativeResize="0"/>
          <p:nvPr/>
        </p:nvPicPr>
        <p:blipFill rotWithShape="1">
          <a:blip r:embed="rId2">
            <a:alphaModFix/>
          </a:blip>
          <a:srcRect/>
          <a:stretch/>
        </p:blipFill>
        <p:spPr>
          <a:xfrm>
            <a:off x="8275084" y="424094"/>
            <a:ext cx="476552" cy="333647"/>
          </a:xfrm>
          <a:prstGeom prst="rect">
            <a:avLst/>
          </a:prstGeom>
          <a:noFill/>
          <a:ln>
            <a:noFill/>
          </a:ln>
        </p:spPr>
      </p:pic>
      <p:pic>
        <p:nvPicPr>
          <p:cNvPr id="97" name="Google Shape;97;p18" descr="3-Trees-2.png"/>
          <p:cNvPicPr preferRelativeResize="0"/>
          <p:nvPr/>
        </p:nvPicPr>
        <p:blipFill/>
        <p:spPr>
          <a:xfrm>
            <a:off x="8839503" y="4431893"/>
            <a:ext cx="298795" cy="818345"/>
          </a:xfrm>
          <a:prstGeom prst="rect">
            <a:avLst/>
          </a:prstGeom>
          <a:noFill/>
          <a:ln>
            <a:noFill/>
          </a:ln>
        </p:spPr>
      </p:pic>
      <p:pic>
        <p:nvPicPr>
          <p:cNvPr id="98" name="Google Shape;98;p18" descr="Golden-Tree.png"/>
          <p:cNvPicPr preferRelativeResize="0"/>
          <p:nvPr/>
        </p:nvPicPr>
        <p:blipFill rotWithShape="1">
          <a:blip r:embed="rId3">
            <a:alphaModFix/>
          </a:blip>
          <a:srcRect l="31379" t="1181" b="1171"/>
          <a:stretch/>
        </p:blipFill>
        <p:spPr>
          <a:xfrm>
            <a:off x="3" y="4398247"/>
            <a:ext cx="302635" cy="709012"/>
          </a:xfrm>
          <a:prstGeom prst="rect">
            <a:avLst/>
          </a:prstGeom>
          <a:noFill/>
          <a:ln>
            <a:noFill/>
          </a:ln>
        </p:spPr>
      </p:pic>
      <p:pic>
        <p:nvPicPr>
          <p:cNvPr id="99" name="Google Shape;99;p18" descr="Drk Green Tree.png"/>
          <p:cNvPicPr preferRelativeResize="0"/>
          <p:nvPr/>
        </p:nvPicPr>
        <p:blipFill rotWithShape="1">
          <a:blip r:embed="rId4">
            <a:alphaModFix/>
          </a:blip>
          <a:srcRect/>
          <a:stretch/>
        </p:blipFill>
        <p:spPr>
          <a:xfrm>
            <a:off x="191787" y="4462150"/>
            <a:ext cx="312365" cy="558701"/>
          </a:xfrm>
          <a:prstGeom prst="rect">
            <a:avLst/>
          </a:prstGeom>
          <a:noFill/>
          <a:ln>
            <a:noFill/>
          </a:ln>
        </p:spPr>
      </p:pic>
    </p:spTree>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C - Basic - Title Only">
  <p:cSld name="D - Basic_2">
    <p:bg>
      <p:bgPr>
        <a:solidFill>
          <a:schemeClr val="lt1"/>
        </a:solidFill>
        <a:effectLst/>
      </p:bgPr>
    </p:bg>
    <p:spTree>
      <p:nvGrpSpPr>
        <p:cNvPr id="1" name="Shape 999"/>
        <p:cNvGrpSpPr/>
        <p:nvPr/>
      </p:nvGrpSpPr>
      <p:grpSpPr>
        <a:xfrm>
          <a:off x="0" y="0"/>
          <a:ext cx="0" cy="0"/>
          <a:chOff x="0" y="0"/>
          <a:chExt cx="0" cy="0"/>
        </a:xfrm>
      </p:grpSpPr>
      <p:sp>
        <p:nvSpPr>
          <p:cNvPr id="1000" name="Google Shape;1000;p147"/>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01" name="Google Shape;1001;p147"/>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matchingName="M - Footer Low Plains ">
  <p:cSld name="N - Medium Plains_1_1">
    <p:spTree>
      <p:nvGrpSpPr>
        <p:cNvPr id="1" name="Shape 1002"/>
        <p:cNvGrpSpPr/>
        <p:nvPr/>
      </p:nvGrpSpPr>
      <p:grpSpPr>
        <a:xfrm>
          <a:off x="0" y="0"/>
          <a:ext cx="0" cy="0"/>
          <a:chOff x="0" y="0"/>
          <a:chExt cx="0" cy="0"/>
        </a:xfrm>
      </p:grpSpPr>
      <p:pic>
        <p:nvPicPr>
          <p:cNvPr id="1003" name="Google Shape;1003;p148"/>
          <p:cNvPicPr preferRelativeResize="0"/>
          <p:nvPr/>
        </p:nvPicPr>
        <p:blipFill rotWithShape="1">
          <a:blip r:embed="rId2">
            <a:alphaModFix/>
          </a:blip>
          <a:srcRect l="9" t="980" b="84641"/>
          <a:stretch/>
        </p:blipFill>
        <p:spPr>
          <a:xfrm>
            <a:off x="-10446" y="-14032"/>
            <a:ext cx="9180254" cy="742500"/>
          </a:xfrm>
          <a:prstGeom prst="rect">
            <a:avLst/>
          </a:prstGeom>
          <a:noFill/>
          <a:ln>
            <a:noFill/>
          </a:ln>
        </p:spPr>
      </p:pic>
      <p:pic>
        <p:nvPicPr>
          <p:cNvPr id="1004" name="Google Shape;1004;p148"/>
          <p:cNvPicPr preferRelativeResize="0"/>
          <p:nvPr/>
        </p:nvPicPr>
        <p:blipFill rotWithShape="1">
          <a:blip r:embed="rId2">
            <a:alphaModFix/>
          </a:blip>
          <a:srcRect l="9" t="-6664" b="7644"/>
          <a:stretch/>
        </p:blipFill>
        <p:spPr>
          <a:xfrm>
            <a:off x="-10446" y="43116"/>
            <a:ext cx="9177859" cy="5113573"/>
          </a:xfrm>
          <a:prstGeom prst="rect">
            <a:avLst/>
          </a:prstGeom>
          <a:noFill/>
          <a:ln>
            <a:noFill/>
          </a:ln>
        </p:spPr>
      </p:pic>
      <p:pic>
        <p:nvPicPr>
          <p:cNvPr id="1005" name="Google Shape;1005;p148" descr="3-Trees-2.png"/>
          <p:cNvPicPr preferRelativeResize="0"/>
          <p:nvPr/>
        </p:nvPicPr>
        <p:blipFill rotWithShape="1">
          <a:blip r:embed="rId3">
            <a:alphaModFix/>
          </a:blip>
          <a:srcRect t="1399" r="41304" b="1390"/>
          <a:stretch/>
        </p:blipFill>
        <p:spPr>
          <a:xfrm>
            <a:off x="8796783" y="4298468"/>
            <a:ext cx="373023" cy="1018052"/>
          </a:xfrm>
          <a:prstGeom prst="rect">
            <a:avLst/>
          </a:prstGeom>
          <a:noFill/>
          <a:ln>
            <a:noFill/>
          </a:ln>
        </p:spPr>
      </p:pic>
      <p:pic>
        <p:nvPicPr>
          <p:cNvPr id="1006" name="Google Shape;1006;p148" descr="Golden-Tree.png"/>
          <p:cNvPicPr preferRelativeResize="0"/>
          <p:nvPr/>
        </p:nvPicPr>
        <p:blipFill rotWithShape="1">
          <a:blip r:embed="rId4">
            <a:alphaModFix/>
          </a:blip>
          <a:srcRect l="31379" t="1181" b="1171"/>
          <a:stretch/>
        </p:blipFill>
        <p:spPr>
          <a:xfrm>
            <a:off x="-9891" y="4373198"/>
            <a:ext cx="285964" cy="672214"/>
          </a:xfrm>
          <a:prstGeom prst="rect">
            <a:avLst/>
          </a:prstGeom>
          <a:noFill/>
          <a:ln>
            <a:noFill/>
          </a:ln>
        </p:spPr>
      </p:pic>
      <p:sp>
        <p:nvSpPr>
          <p:cNvPr id="1007" name="Google Shape;1007;p148"/>
          <p:cNvSpPr txBox="1">
            <a:spLocks noGrp="1"/>
          </p:cNvSpPr>
          <p:nvPr>
            <p:ph type="body" idx="1"/>
          </p:nvPr>
        </p:nvSpPr>
        <p:spPr>
          <a:xfrm>
            <a:off x="379660" y="1212216"/>
            <a:ext cx="8286600" cy="17172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8" name="Google Shape;1008;p148"/>
          <p:cNvSpPr txBox="1">
            <a:spLocks noGrp="1"/>
          </p:cNvSpPr>
          <p:nvPr>
            <p:ph type="body" idx="2"/>
          </p:nvPr>
        </p:nvSpPr>
        <p:spPr>
          <a:xfrm>
            <a:off x="375673" y="725167"/>
            <a:ext cx="82872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9" name="Google Shape;1009;p148"/>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010" name="Google Shape;1010;p148"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M1 - Scene Left - Mountain 1">
  <p:cSld name="D - Basic_1_1_1_1_1_1_1_1_1_3">
    <p:bg>
      <p:bgPr>
        <a:solidFill>
          <a:schemeClr val="lt1"/>
        </a:solidFill>
        <a:effectLst/>
      </p:bgPr>
    </p:bg>
    <p:spTree>
      <p:nvGrpSpPr>
        <p:cNvPr id="1" name="Shape 1011"/>
        <p:cNvGrpSpPr/>
        <p:nvPr/>
      </p:nvGrpSpPr>
      <p:grpSpPr>
        <a:xfrm>
          <a:off x="0" y="0"/>
          <a:ext cx="0" cy="0"/>
          <a:chOff x="0" y="0"/>
          <a:chExt cx="0" cy="0"/>
        </a:xfrm>
      </p:grpSpPr>
      <p:pic>
        <p:nvPicPr>
          <p:cNvPr id="1012" name="Google Shape;1012;p149"/>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1013" name="Google Shape;1013;p149"/>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sp>
        <p:nvSpPr>
          <p:cNvPr id="1014" name="Google Shape;1014;p149"/>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15" name="Google Shape;1015;p149"/>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1016" name="Google Shape;1016;p149"/>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17" name="Google Shape;1017;p149"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_2">
    <p:bg>
      <p:bgPr>
        <a:solidFill>
          <a:schemeClr val="lt1"/>
        </a:solidFill>
        <a:effectLst/>
      </p:bgPr>
    </p:bg>
    <p:spTree>
      <p:nvGrpSpPr>
        <p:cNvPr id="1" name="Shape 1018"/>
        <p:cNvGrpSpPr/>
        <p:nvPr/>
      </p:nvGrpSpPr>
      <p:grpSpPr>
        <a:xfrm>
          <a:off x="0" y="0"/>
          <a:ext cx="0" cy="0"/>
          <a:chOff x="0" y="0"/>
          <a:chExt cx="0" cy="0"/>
        </a:xfrm>
      </p:grpSpPr>
      <p:pic>
        <p:nvPicPr>
          <p:cNvPr id="1019" name="Google Shape;1019;p150"/>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020" name="Google Shape;1020;p150"/>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21" name="Google Shape;1021;p150"/>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1022" name="Google Shape;1022;p150"/>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1023"/>
        <p:cNvGrpSpPr/>
        <p:nvPr/>
      </p:nvGrpSpPr>
      <p:grpSpPr>
        <a:xfrm>
          <a:off x="0" y="0"/>
          <a:ext cx="0" cy="0"/>
          <a:chOff x="0" y="0"/>
          <a:chExt cx="0" cy="0"/>
        </a:xfrm>
      </p:grpSpPr>
      <p:pic>
        <p:nvPicPr>
          <p:cNvPr id="1024" name="Google Shape;1024;p151"/>
          <p:cNvPicPr preferRelativeResize="0"/>
          <p:nvPr/>
        </p:nvPicPr>
        <p:blipFill rotWithShape="1">
          <a:blip r:embed="rId2">
            <a:alphaModFix/>
          </a:blip>
          <a:srcRect/>
          <a:stretch/>
        </p:blipFill>
        <p:spPr>
          <a:xfrm>
            <a:off x="-37547" y="-23569"/>
            <a:ext cx="9202124" cy="5176200"/>
          </a:xfrm>
          <a:prstGeom prst="rect">
            <a:avLst/>
          </a:prstGeom>
          <a:noFill/>
          <a:ln>
            <a:noFill/>
          </a:ln>
        </p:spPr>
      </p:pic>
      <p:pic>
        <p:nvPicPr>
          <p:cNvPr id="1025" name="Google Shape;1025;p151"/>
          <p:cNvPicPr preferRelativeResize="0"/>
          <p:nvPr/>
        </p:nvPicPr>
        <p:blipFill rotWithShape="1">
          <a:blip r:embed="rId3">
            <a:alphaModFix/>
          </a:blip>
          <a:srcRect/>
          <a:stretch/>
        </p:blipFill>
        <p:spPr>
          <a:xfrm>
            <a:off x="2682951" y="741218"/>
            <a:ext cx="3777114" cy="862448"/>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26"/>
        <p:cNvGrpSpPr/>
        <p:nvPr/>
      </p:nvGrpSpPr>
      <p:grpSpPr>
        <a:xfrm>
          <a:off x="0" y="0"/>
          <a:ext cx="0" cy="0"/>
          <a:chOff x="0" y="0"/>
          <a:chExt cx="0" cy="0"/>
        </a:xfrm>
      </p:grpSpPr>
      <p:pic>
        <p:nvPicPr>
          <p:cNvPr id="1027" name="Google Shape;1027;p152"/>
          <p:cNvPicPr preferRelativeResize="0"/>
          <p:nvPr/>
        </p:nvPicPr>
        <p:blipFill rotWithShape="1">
          <a:blip r:embed="rId2">
            <a:alphaModFix/>
          </a:blip>
          <a:srcRect/>
          <a:stretch/>
        </p:blipFill>
        <p:spPr>
          <a:xfrm>
            <a:off x="-2375" y="0"/>
            <a:ext cx="9141619" cy="5142153"/>
          </a:xfrm>
          <a:prstGeom prst="rect">
            <a:avLst/>
          </a:prstGeom>
          <a:noFill/>
          <a:ln>
            <a:noFill/>
          </a:ln>
        </p:spPr>
      </p:pic>
      <p:pic>
        <p:nvPicPr>
          <p:cNvPr id="1028" name="Google Shape;1028;p152"/>
          <p:cNvPicPr preferRelativeResize="0"/>
          <p:nvPr/>
        </p:nvPicPr>
        <p:blipFill>
          <a:blip r:embed="rId3">
            <a:alphaModFix/>
          </a:blip>
          <a:stretch>
            <a:fillRect/>
          </a:stretch>
        </p:blipFill>
        <p:spPr>
          <a:xfrm>
            <a:off x="8284716" y="381450"/>
            <a:ext cx="482057" cy="337440"/>
          </a:xfrm>
          <a:prstGeom prst="rect">
            <a:avLst/>
          </a:prstGeom>
          <a:noFill/>
          <a:ln>
            <a:noFill/>
          </a:ln>
        </p:spPr>
      </p:pic>
      <p:sp>
        <p:nvSpPr>
          <p:cNvPr id="1029" name="Google Shape;1029;p152"/>
          <p:cNvSpPr txBox="1">
            <a:spLocks noGrp="1"/>
          </p:cNvSpPr>
          <p:nvPr>
            <p:ph type="title"/>
          </p:nvPr>
        </p:nvSpPr>
        <p:spPr>
          <a:xfrm>
            <a:off x="290285" y="472691"/>
            <a:ext cx="8568000" cy="3345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a:p>
        </p:txBody>
      </p:sp>
      <p:sp>
        <p:nvSpPr>
          <p:cNvPr id="1030" name="Google Shape;1030;p152"/>
          <p:cNvSpPr txBox="1">
            <a:spLocks noGrp="1"/>
          </p:cNvSpPr>
          <p:nvPr>
            <p:ph type="title" idx="2"/>
          </p:nvPr>
        </p:nvSpPr>
        <p:spPr>
          <a:xfrm>
            <a:off x="311665" y="285037"/>
            <a:ext cx="8568000" cy="1875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400"/>
              <a:buFont typeface="Salesforce Sans Light"/>
              <a:buNone/>
              <a:defRPr sz="14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a:p>
        </p:txBody>
      </p:sp>
      <p:pic>
        <p:nvPicPr>
          <p:cNvPr id="1031" name="Google Shape;1031;p152"/>
          <p:cNvPicPr preferRelativeResize="0"/>
          <p:nvPr/>
        </p:nvPicPr>
        <p:blipFill rotWithShape="1">
          <a:blip r:embed="rId4">
            <a:alphaModFix/>
          </a:blip>
          <a:srcRect/>
          <a:stretch/>
        </p:blipFill>
        <p:spPr>
          <a:xfrm>
            <a:off x="-17892" y="3302550"/>
            <a:ext cx="9225413" cy="1840931"/>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Hill Staging Area">
  <p:cSld name="Hill Staging Area">
    <p:bg>
      <p:bgPr>
        <a:solidFill>
          <a:srgbClr val="F4F4F4"/>
        </a:solidFill>
        <a:effectLst/>
      </p:bgPr>
    </p:bg>
    <p:spTree>
      <p:nvGrpSpPr>
        <p:cNvPr id="1" name="Shape 1032"/>
        <p:cNvGrpSpPr/>
        <p:nvPr/>
      </p:nvGrpSpPr>
      <p:grpSpPr>
        <a:xfrm>
          <a:off x="0" y="0"/>
          <a:ext cx="0" cy="0"/>
          <a:chOff x="0" y="0"/>
          <a:chExt cx="0" cy="0"/>
        </a:xfrm>
      </p:grpSpPr>
      <p:pic>
        <p:nvPicPr>
          <p:cNvPr id="1033" name="Google Shape;1033;p153"/>
          <p:cNvPicPr preferRelativeResize="0"/>
          <p:nvPr/>
        </p:nvPicPr>
        <p:blipFill rotWithShape="1">
          <a:blip r:embed="rId2">
            <a:alphaModFix/>
          </a:blip>
          <a:srcRect/>
          <a:stretch/>
        </p:blipFill>
        <p:spPr>
          <a:xfrm>
            <a:off x="0" y="1343"/>
            <a:ext cx="9141607" cy="5142158"/>
          </a:xfrm>
          <a:prstGeom prst="rect">
            <a:avLst/>
          </a:prstGeom>
          <a:noFill/>
          <a:ln>
            <a:noFill/>
          </a:ln>
        </p:spPr>
      </p:pic>
      <p:sp>
        <p:nvSpPr>
          <p:cNvPr id="1034" name="Google Shape;1034;p153"/>
          <p:cNvSpPr txBox="1">
            <a:spLocks noGrp="1"/>
          </p:cNvSpPr>
          <p:nvPr>
            <p:ph type="body" idx="1"/>
          </p:nvPr>
        </p:nvSpPr>
        <p:spPr>
          <a:xfrm>
            <a:off x="428737" y="1323213"/>
            <a:ext cx="8286600" cy="2397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035" name="Google Shape;1035;p153"/>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700"/>
              <a:buNone/>
              <a:defRPr sz="1700" b="0" i="0">
                <a:solidFill>
                  <a:schemeClr val="dk1"/>
                </a:solidFill>
                <a:latin typeface="Arial"/>
                <a:ea typeface="Arial"/>
                <a:cs typeface="Arial"/>
                <a:sym typeface="Arial"/>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036" name="Google Shape;1036;p15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1037" name="Google Shape;1037;p153"/>
          <p:cNvSpPr txBox="1">
            <a:spLocks noGrp="1"/>
          </p:cNvSpPr>
          <p:nvPr>
            <p:ph type="ftr" idx="11"/>
          </p:nvPr>
        </p:nvSpPr>
        <p:spPr>
          <a:xfrm>
            <a:off x="428737" y="4928874"/>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chemeClr val="lt1"/>
                </a:solidFill>
                <a:latin typeface="Arial"/>
                <a:ea typeface="Arial"/>
                <a:cs typeface="Arial"/>
                <a:sym typeface="Aria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38" name="Google Shape;1038;p15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transition>
    <p:fade/>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39"/>
        <p:cNvGrpSpPr/>
        <p:nvPr/>
      </p:nvGrpSpPr>
      <p:grpSpPr>
        <a:xfrm>
          <a:off x="0" y="0"/>
          <a:ext cx="0" cy="0"/>
          <a:chOff x="0" y="0"/>
          <a:chExt cx="0" cy="0"/>
        </a:xfrm>
      </p:grpSpPr>
      <p:pic>
        <p:nvPicPr>
          <p:cNvPr id="1040" name="Google Shape;1040;p154"/>
          <p:cNvPicPr preferRelativeResize="0"/>
          <p:nvPr/>
        </p:nvPicPr>
        <p:blipFill rotWithShape="1">
          <a:blip r:embed="rId2">
            <a:alphaModFix/>
          </a:blip>
          <a:srcRect l="579" r="1188" b="30289"/>
          <a:stretch/>
        </p:blipFill>
        <p:spPr>
          <a:xfrm>
            <a:off x="1" y="2991640"/>
            <a:ext cx="9157335" cy="1196081"/>
          </a:xfrm>
          <a:prstGeom prst="rect">
            <a:avLst/>
          </a:prstGeom>
          <a:noFill/>
          <a:ln>
            <a:noFill/>
          </a:ln>
        </p:spPr>
      </p:pic>
      <p:pic>
        <p:nvPicPr>
          <p:cNvPr id="1041" name="Google Shape;1041;p154"/>
          <p:cNvPicPr preferRelativeResize="0"/>
          <p:nvPr/>
        </p:nvPicPr>
        <p:blipFill rotWithShape="1">
          <a:blip r:embed="rId3">
            <a:alphaModFix/>
          </a:blip>
          <a:srcRect r="79939"/>
          <a:stretch/>
        </p:blipFill>
        <p:spPr>
          <a:xfrm flipH="1">
            <a:off x="7599824" y="3127734"/>
            <a:ext cx="1557511" cy="1100996"/>
          </a:xfrm>
          <a:prstGeom prst="rect">
            <a:avLst/>
          </a:prstGeom>
          <a:noFill/>
          <a:ln>
            <a:noFill/>
          </a:ln>
        </p:spPr>
      </p:pic>
      <p:pic>
        <p:nvPicPr>
          <p:cNvPr id="1042" name="Google Shape;1042;p154"/>
          <p:cNvPicPr preferRelativeResize="0"/>
          <p:nvPr/>
        </p:nvPicPr>
        <p:blipFill rotWithShape="1">
          <a:blip r:embed="rId4">
            <a:alphaModFix/>
          </a:blip>
          <a:srcRect b="21365"/>
          <a:stretch/>
        </p:blipFill>
        <p:spPr>
          <a:xfrm flipH="1">
            <a:off x="-13234" y="2706053"/>
            <a:ext cx="2577989" cy="1366465"/>
          </a:xfrm>
          <a:prstGeom prst="rect">
            <a:avLst/>
          </a:prstGeom>
          <a:noFill/>
          <a:ln>
            <a:noFill/>
          </a:ln>
        </p:spPr>
      </p:pic>
      <p:pic>
        <p:nvPicPr>
          <p:cNvPr id="1043" name="Google Shape;1043;p154" descr="hillswithpath-01.png"/>
          <p:cNvPicPr preferRelativeResize="0"/>
          <p:nvPr/>
        </p:nvPicPr>
        <p:blipFill rotWithShape="1">
          <a:blip r:embed="rId5">
            <a:alphaModFix/>
          </a:blip>
          <a:srcRect l="9196" t="69639" r="30536"/>
          <a:stretch/>
        </p:blipFill>
        <p:spPr>
          <a:xfrm>
            <a:off x="1" y="3429302"/>
            <a:ext cx="9157332" cy="1729541"/>
          </a:xfrm>
          <a:prstGeom prst="rect">
            <a:avLst/>
          </a:prstGeom>
          <a:noFill/>
          <a:ln>
            <a:noFill/>
          </a:ln>
        </p:spPr>
      </p:pic>
      <p:sp>
        <p:nvSpPr>
          <p:cNvPr id="1044" name="Google Shape;1044;p15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45" name="Google Shape;1045;p154"/>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46" name="Google Shape;1046;p154"/>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1047" name="Google Shape;1047;p154"/>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1048"/>
        <p:cNvGrpSpPr/>
        <p:nvPr/>
      </p:nvGrpSpPr>
      <p:grpSpPr>
        <a:xfrm>
          <a:off x="0" y="0"/>
          <a:ext cx="0" cy="0"/>
          <a:chOff x="0" y="0"/>
          <a:chExt cx="0" cy="0"/>
        </a:xfrm>
      </p:grpSpPr>
      <p:pic>
        <p:nvPicPr>
          <p:cNvPr id="1049" name="Google Shape;1049;p155"/>
          <p:cNvPicPr preferRelativeResize="0"/>
          <p:nvPr/>
        </p:nvPicPr>
        <p:blipFill rotWithShape="1">
          <a:blip r:embed="rId2">
            <a:alphaModFix/>
          </a:blip>
          <a:srcRect l="7433" b="32813"/>
          <a:stretch/>
        </p:blipFill>
        <p:spPr>
          <a:xfrm>
            <a:off x="0" y="3972361"/>
            <a:ext cx="9132603" cy="1145422"/>
          </a:xfrm>
          <a:prstGeom prst="rect">
            <a:avLst/>
          </a:prstGeom>
          <a:noFill/>
          <a:ln>
            <a:noFill/>
          </a:ln>
        </p:spPr>
      </p:pic>
      <p:pic>
        <p:nvPicPr>
          <p:cNvPr id="1050" name="Google Shape;1050;p155" descr="pasted-image.pdf"/>
          <p:cNvPicPr preferRelativeResize="0"/>
          <p:nvPr/>
        </p:nvPicPr>
        <p:blipFill rotWithShape="1">
          <a:blip r:embed="rId3">
            <a:alphaModFix/>
          </a:blip>
          <a:srcRect/>
          <a:stretch/>
        </p:blipFill>
        <p:spPr>
          <a:xfrm>
            <a:off x="8275084" y="424094"/>
            <a:ext cx="476676" cy="333734"/>
          </a:xfrm>
          <a:prstGeom prst="rect">
            <a:avLst/>
          </a:prstGeom>
          <a:noFill/>
          <a:ln>
            <a:noFill/>
          </a:ln>
        </p:spPr>
      </p:pic>
      <p:sp>
        <p:nvSpPr>
          <p:cNvPr id="1051" name="Google Shape;1051;p155"/>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052" name="Google Shape;1052;p155"/>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1053" name="Google Shape;1053;p155"/>
          <p:cNvPicPr preferRelativeResize="0"/>
          <p:nvPr/>
        </p:nvPicPr>
        <p:blipFill rotWithShape="1">
          <a:blip r:embed="rId4">
            <a:alphaModFix/>
          </a:blip>
          <a:srcRect l="147" r="79939"/>
          <a:stretch/>
        </p:blipFill>
        <p:spPr>
          <a:xfrm>
            <a:off x="1" y="4114800"/>
            <a:ext cx="1377338" cy="980826"/>
          </a:xfrm>
          <a:prstGeom prst="rect">
            <a:avLst/>
          </a:prstGeom>
          <a:noFill/>
          <a:ln>
            <a:noFill/>
          </a:ln>
        </p:spPr>
      </p:pic>
      <p:pic>
        <p:nvPicPr>
          <p:cNvPr id="1054" name="Google Shape;1054;p155"/>
          <p:cNvPicPr preferRelativeResize="0"/>
          <p:nvPr/>
        </p:nvPicPr>
        <p:blipFill rotWithShape="1">
          <a:blip r:embed="rId4">
            <a:alphaModFix/>
          </a:blip>
          <a:srcRect l="377" r="79940"/>
          <a:stretch/>
        </p:blipFill>
        <p:spPr>
          <a:xfrm flipH="1">
            <a:off x="7620636" y="3960600"/>
            <a:ext cx="1528195" cy="1100996"/>
          </a:xfrm>
          <a:prstGeom prst="rect">
            <a:avLst/>
          </a:prstGeom>
          <a:noFill/>
          <a:ln>
            <a:noFill/>
          </a:ln>
        </p:spPr>
      </p:pic>
      <p:pic>
        <p:nvPicPr>
          <p:cNvPr id="1055" name="Google Shape;1055;p155"/>
          <p:cNvPicPr preferRelativeResize="0"/>
          <p:nvPr/>
        </p:nvPicPr>
        <p:blipFill rotWithShape="1">
          <a:blip r:embed="rId5">
            <a:alphaModFix/>
          </a:blip>
          <a:srcRect l="18140" b="35408"/>
          <a:stretch/>
        </p:blipFill>
        <p:spPr>
          <a:xfrm>
            <a:off x="3075592" y="3551733"/>
            <a:ext cx="2810218" cy="1494731"/>
          </a:xfrm>
          <a:prstGeom prst="rect">
            <a:avLst/>
          </a:prstGeom>
          <a:noFill/>
          <a:ln>
            <a:noFill/>
          </a:ln>
        </p:spPr>
      </p:pic>
      <p:pic>
        <p:nvPicPr>
          <p:cNvPr id="1056" name="Google Shape;1056;p155"/>
          <p:cNvPicPr preferRelativeResize="0"/>
          <p:nvPr/>
        </p:nvPicPr>
        <p:blipFill rotWithShape="1">
          <a:blip r:embed="rId6">
            <a:alphaModFix/>
          </a:blip>
          <a:srcRect l="17925" t="-7805" r="594"/>
          <a:stretch/>
        </p:blipFill>
        <p:spPr>
          <a:xfrm>
            <a:off x="0" y="4654163"/>
            <a:ext cx="5003143" cy="493518"/>
          </a:xfrm>
          <a:prstGeom prst="rect">
            <a:avLst/>
          </a:prstGeom>
          <a:noFill/>
          <a:ln>
            <a:noFill/>
          </a:ln>
        </p:spPr>
      </p:pic>
      <p:pic>
        <p:nvPicPr>
          <p:cNvPr id="1057" name="Google Shape;1057;p155"/>
          <p:cNvPicPr preferRelativeResize="0"/>
          <p:nvPr/>
        </p:nvPicPr>
        <p:blipFill rotWithShape="1">
          <a:blip r:embed="rId7">
            <a:alphaModFix/>
          </a:blip>
          <a:srcRect l="-296" t="-8231" r="15643" b="5846"/>
          <a:stretch/>
        </p:blipFill>
        <p:spPr>
          <a:xfrm>
            <a:off x="4015383" y="4697250"/>
            <a:ext cx="5125950" cy="450314"/>
          </a:xfrm>
          <a:prstGeom prst="rect">
            <a:avLst/>
          </a:prstGeom>
          <a:noFill/>
          <a:ln>
            <a:noFill/>
          </a:ln>
        </p:spPr>
      </p:pic>
      <p:sp>
        <p:nvSpPr>
          <p:cNvPr id="1058" name="Google Shape;1058;p155"/>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1059" name="Google Shape;1059;p155"/>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1060"/>
        <p:cNvGrpSpPr/>
        <p:nvPr/>
      </p:nvGrpSpPr>
      <p:grpSpPr>
        <a:xfrm>
          <a:off x="0" y="0"/>
          <a:ext cx="0" cy="0"/>
          <a:chOff x="0" y="0"/>
          <a:chExt cx="0" cy="0"/>
        </a:xfrm>
      </p:grpSpPr>
      <p:pic>
        <p:nvPicPr>
          <p:cNvPr id="1061" name="Google Shape;1061;p156"/>
          <p:cNvPicPr preferRelativeResize="0"/>
          <p:nvPr/>
        </p:nvPicPr>
        <p:blipFill rotWithShape="1">
          <a:blip r:embed="rId2">
            <a:alphaModFix/>
          </a:blip>
          <a:srcRect l="478" t="2400" r="1922"/>
          <a:stretch/>
        </p:blipFill>
        <p:spPr>
          <a:xfrm flipH="1">
            <a:off x="7268" y="670"/>
            <a:ext cx="9297507" cy="5139481"/>
          </a:xfrm>
          <a:prstGeom prst="rect">
            <a:avLst/>
          </a:prstGeom>
          <a:noFill/>
          <a:ln>
            <a:noFill/>
          </a:ln>
        </p:spPr>
      </p:pic>
      <p:grpSp>
        <p:nvGrpSpPr>
          <p:cNvPr id="1062" name="Google Shape;1062;p156"/>
          <p:cNvGrpSpPr/>
          <p:nvPr/>
        </p:nvGrpSpPr>
        <p:grpSpPr>
          <a:xfrm>
            <a:off x="1920065" y="4125666"/>
            <a:ext cx="621097" cy="881631"/>
            <a:chOff x="723336" y="4484318"/>
            <a:chExt cx="1333398" cy="1893131"/>
          </a:xfrm>
        </p:grpSpPr>
        <p:pic>
          <p:nvPicPr>
            <p:cNvPr id="1063" name="Google Shape;1063;p156"/>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1064" name="Google Shape;1064;p156"/>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1065" name="Google Shape;1065;p156"/>
          <p:cNvGrpSpPr/>
          <p:nvPr/>
        </p:nvGrpSpPr>
        <p:grpSpPr>
          <a:xfrm>
            <a:off x="1837" y="3344224"/>
            <a:ext cx="1378443" cy="1604720"/>
            <a:chOff x="1082246" y="4738045"/>
            <a:chExt cx="1890350" cy="2201262"/>
          </a:xfrm>
        </p:grpSpPr>
        <p:pic>
          <p:nvPicPr>
            <p:cNvPr id="1066" name="Google Shape;1066;p156"/>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067" name="Google Shape;1067;p156"/>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1068" name="Google Shape;1068;p156"/>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69" name="Google Shape;1069;p156"/>
          <p:cNvGrpSpPr/>
          <p:nvPr/>
        </p:nvGrpSpPr>
        <p:grpSpPr>
          <a:xfrm>
            <a:off x="1087090" y="4031404"/>
            <a:ext cx="1000315" cy="952081"/>
            <a:chOff x="2666809" y="5395728"/>
            <a:chExt cx="1333398" cy="1269442"/>
          </a:xfrm>
        </p:grpSpPr>
        <p:pic>
          <p:nvPicPr>
            <p:cNvPr id="1070" name="Google Shape;1070;p156"/>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71" name="Google Shape;1071;p156"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72" name="Google Shape;1072;p156" descr="pasted-image.pdf"/>
          <p:cNvPicPr preferRelativeResize="0"/>
          <p:nvPr/>
        </p:nvPicPr>
        <p:blipFill rotWithShape="1">
          <a:blip r:embed="rId7">
            <a:alphaModFix/>
          </a:blip>
          <a:srcRect/>
          <a:stretch/>
        </p:blipFill>
        <p:spPr>
          <a:xfrm>
            <a:off x="8275084" y="424094"/>
            <a:ext cx="476552" cy="333647"/>
          </a:xfrm>
          <a:prstGeom prst="rect">
            <a:avLst/>
          </a:prstGeom>
          <a:noFill/>
          <a:ln>
            <a:noFill/>
          </a:ln>
        </p:spPr>
      </p:pic>
      <p:sp>
        <p:nvSpPr>
          <p:cNvPr id="1073" name="Google Shape;1073;p156"/>
          <p:cNvSpPr txBox="1">
            <a:spLocks noGrp="1"/>
          </p:cNvSpPr>
          <p:nvPr>
            <p:ph type="ctrTitle"/>
          </p:nvPr>
        </p:nvSpPr>
        <p:spPr>
          <a:xfrm>
            <a:off x="1884125" y="1353504"/>
            <a:ext cx="5375700" cy="836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74" name="Google Shape;1074;p156"/>
          <p:cNvSpPr txBox="1">
            <a:spLocks noGrp="1"/>
          </p:cNvSpPr>
          <p:nvPr>
            <p:ph type="body" idx="1"/>
          </p:nvPr>
        </p:nvSpPr>
        <p:spPr>
          <a:xfrm>
            <a:off x="1884125" y="2045929"/>
            <a:ext cx="5375700" cy="6954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75" name="Google Shape;1075;p156" descr="pasted-image.pdf"/>
          <p:cNvPicPr preferRelativeResize="0"/>
          <p:nvPr/>
        </p:nvPicPr>
        <p:blipFill rotWithShape="1">
          <a:blip r:embed="rId7">
            <a:alphaModFix/>
          </a:blip>
          <a:srcRect/>
          <a:stretch/>
        </p:blipFill>
        <p:spPr>
          <a:xfrm>
            <a:off x="8275084" y="424094"/>
            <a:ext cx="475600" cy="33338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100"/>
        <p:cNvGrpSpPr/>
        <p:nvPr/>
      </p:nvGrpSpPr>
      <p:grpSpPr>
        <a:xfrm>
          <a:off x="0" y="0"/>
          <a:ext cx="0" cy="0"/>
          <a:chOff x="0" y="0"/>
          <a:chExt cx="0" cy="0"/>
        </a:xfrm>
      </p:grpSpPr>
      <p:sp>
        <p:nvSpPr>
          <p:cNvPr id="101" name="Google Shape;101;p19"/>
          <p:cNvSpPr txBox="1">
            <a:spLocks noGrp="1"/>
          </p:cNvSpPr>
          <p:nvPr>
            <p:ph type="title"/>
          </p:nvPr>
        </p:nvSpPr>
        <p:spPr>
          <a:xfrm>
            <a:off x="371572" y="10477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2" name="Google Shape;102;p19"/>
          <p:cNvSpPr txBox="1">
            <a:spLocks noGrp="1"/>
          </p:cNvSpPr>
          <p:nvPr>
            <p:ph type="body" idx="1"/>
          </p:nvPr>
        </p:nvSpPr>
        <p:spPr>
          <a:xfrm>
            <a:off x="377134" y="843352"/>
            <a:ext cx="8286600" cy="230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76"/>
        <p:cNvGrpSpPr/>
        <p:nvPr/>
      </p:nvGrpSpPr>
      <p:grpSpPr>
        <a:xfrm>
          <a:off x="0" y="0"/>
          <a:ext cx="0" cy="0"/>
          <a:chOff x="0" y="0"/>
          <a:chExt cx="0" cy="0"/>
        </a:xfrm>
      </p:grpSpPr>
      <p:pic>
        <p:nvPicPr>
          <p:cNvPr id="1077" name="Google Shape;1077;p157" descr="Google Shape;3719;p502"/>
          <p:cNvPicPr preferRelativeResize="0"/>
          <p:nvPr/>
        </p:nvPicPr>
        <p:blipFill rotWithShape="1">
          <a:blip r:embed="rId2">
            <a:alphaModFix/>
          </a:blip>
          <a:srcRect/>
          <a:stretch/>
        </p:blipFill>
        <p:spPr>
          <a:xfrm>
            <a:off x="-45480" y="-24736"/>
            <a:ext cx="9214825" cy="5195490"/>
          </a:xfrm>
          <a:prstGeom prst="rect">
            <a:avLst/>
          </a:prstGeom>
          <a:noFill/>
          <a:ln>
            <a:noFill/>
          </a:ln>
        </p:spPr>
      </p:pic>
      <p:sp>
        <p:nvSpPr>
          <p:cNvPr id="1078" name="Google Shape;1078;p157"/>
          <p:cNvSpPr txBox="1">
            <a:spLocks noGrp="1"/>
          </p:cNvSpPr>
          <p:nvPr>
            <p:ph type="sldNum" idx="12"/>
          </p:nvPr>
        </p:nvSpPr>
        <p:spPr>
          <a:xfrm>
            <a:off x="6347746" y="4668168"/>
            <a:ext cx="205500" cy="198300"/>
          </a:xfrm>
          <a:prstGeom prst="rect">
            <a:avLst/>
          </a:prstGeom>
          <a:noFill/>
          <a:ln>
            <a:noFill/>
          </a:ln>
        </p:spPr>
        <p:txBody>
          <a:bodyPr spcFirstLastPara="1" wrap="square" lIns="34275" tIns="34275" rIns="34275" bIns="34275" anchor="ctr" anchorCtr="0">
            <a:noAutofit/>
          </a:bodyPr>
          <a:lstStyle>
            <a:lvl1pPr marL="0" lvl="0"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1pPr>
            <a:lvl2pPr marL="0" lvl="1"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2pPr>
            <a:lvl3pPr marL="0" lvl="2"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3pPr>
            <a:lvl4pPr marL="0" lvl="3"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4pPr>
            <a:lvl5pPr marL="0" lvl="4"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5pPr>
            <a:lvl6pPr marL="0" lvl="5"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6pPr>
            <a:lvl7pPr marL="0" lvl="6"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7pPr>
            <a:lvl8pPr marL="0" lvl="7"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8pPr>
            <a:lvl9pPr marL="0" lvl="8"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sz="110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103"/>
        <p:cNvGrpSpPr/>
        <p:nvPr/>
      </p:nvGrpSpPr>
      <p:grpSpPr>
        <a:xfrm>
          <a:off x="0" y="0"/>
          <a:ext cx="0" cy="0"/>
          <a:chOff x="0" y="0"/>
          <a:chExt cx="0" cy="0"/>
        </a:xfrm>
      </p:grpSpPr>
      <p:pic>
        <p:nvPicPr>
          <p:cNvPr id="104" name="Google Shape;104;p2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105" name="Google Shape;105;p2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06" name="Google Shape;106;p20"/>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07" name="Google Shape;107;p2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08" name="Google Shape;108;p2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115"/>
        <p:cNvGrpSpPr/>
        <p:nvPr/>
      </p:nvGrpSpPr>
      <p:grpSpPr>
        <a:xfrm>
          <a:off x="0" y="0"/>
          <a:ext cx="0" cy="0"/>
          <a:chOff x="0" y="0"/>
          <a:chExt cx="0" cy="0"/>
        </a:xfrm>
      </p:grpSpPr>
      <p:pic>
        <p:nvPicPr>
          <p:cNvPr id="116" name="Google Shape;116;p22"/>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117" name="Google Shape;117;p2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18" name="Google Shape;118;p2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19" name="Google Shape;119;p2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20" name="Google Shape;120;p2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121"/>
        <p:cNvGrpSpPr/>
        <p:nvPr/>
      </p:nvGrpSpPr>
      <p:grpSpPr>
        <a:xfrm>
          <a:off x="0" y="0"/>
          <a:ext cx="0" cy="0"/>
          <a:chOff x="0" y="0"/>
          <a:chExt cx="0" cy="0"/>
        </a:xfrm>
      </p:grpSpPr>
      <p:pic>
        <p:nvPicPr>
          <p:cNvPr id="122" name="Google Shape;122;p23"/>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123" name="Google Shape;123;p23"/>
          <p:cNvGrpSpPr/>
          <p:nvPr/>
        </p:nvGrpSpPr>
        <p:grpSpPr>
          <a:xfrm>
            <a:off x="3" y="672"/>
            <a:ext cx="9141611" cy="5142156"/>
            <a:chOff x="4" y="896"/>
            <a:chExt cx="12188815" cy="6856208"/>
          </a:xfrm>
        </p:grpSpPr>
        <p:pic>
          <p:nvPicPr>
            <p:cNvPr id="124" name="Google Shape;124;p23"/>
            <p:cNvPicPr preferRelativeResize="0"/>
            <p:nvPr/>
          </p:nvPicPr>
          <p:blipFill/>
          <p:spPr>
            <a:xfrm>
              <a:off x="4" y="896"/>
              <a:ext cx="12188815" cy="6856208"/>
            </a:xfrm>
            <a:prstGeom prst="rect">
              <a:avLst/>
            </a:prstGeom>
            <a:noFill/>
            <a:ln>
              <a:noFill/>
            </a:ln>
          </p:spPr>
        </p:pic>
        <p:pic>
          <p:nvPicPr>
            <p:cNvPr id="125" name="Google Shape;125;p23"/>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pic>
        <p:nvPicPr>
          <p:cNvPr id="127" name="Google Shape;127;p23"/>
          <p:cNvPicPr preferRelativeResize="0"/>
          <p:nvPr/>
        </p:nvPicPr>
        <p:blipFill rotWithShape="1">
          <a:blip r:embed="rId3">
            <a:alphaModFix/>
          </a:blip>
          <a:srcRect/>
          <a:stretch/>
        </p:blipFill>
        <p:spPr>
          <a:xfrm>
            <a:off x="2" y="670"/>
            <a:ext cx="9141611" cy="5142156"/>
          </a:xfrm>
          <a:prstGeom prst="rect">
            <a:avLst/>
          </a:prstGeom>
          <a:noFill/>
          <a:ln>
            <a:noFill/>
          </a:ln>
        </p:spPr>
      </p:pic>
      <p:sp>
        <p:nvSpPr>
          <p:cNvPr id="2" name="TextBox 1">
            <a:extLst>
              <a:ext uri="{FF2B5EF4-FFF2-40B4-BE49-F238E27FC236}">
                <a16:creationId xmlns:a16="http://schemas.microsoft.com/office/drawing/2014/main" id="{9F1FA744-5A69-D042-8802-E049D71CC4E6}"/>
              </a:ext>
            </a:extLst>
          </p:cNvPr>
          <p:cNvSpPr txBox="1"/>
          <p:nvPr userDrawn="1"/>
        </p:nvSpPr>
        <p:spPr>
          <a:xfrm>
            <a:off x="1643494" y="2806503"/>
            <a:ext cx="2541934" cy="707886"/>
          </a:xfrm>
          <a:prstGeom prst="rect">
            <a:avLst/>
          </a:prstGeom>
          <a:noFill/>
        </p:spPr>
        <p:txBody>
          <a:bodyPr wrap="square" rtlCol="0">
            <a:spAutoFit/>
          </a:bodyPr>
          <a:lstStyle/>
          <a:p>
            <a:r>
              <a:rPr lang="en-US" sz="4000" b="1" dirty="0">
                <a:solidFill>
                  <a:srgbClr val="E8DDC3"/>
                </a:solidFill>
              </a:rPr>
              <a:t>GRACIAS</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129"/>
        <p:cNvGrpSpPr/>
        <p:nvPr/>
      </p:nvGrpSpPr>
      <p:grpSpPr>
        <a:xfrm>
          <a:off x="0" y="0"/>
          <a:ext cx="0" cy="0"/>
          <a:chOff x="0" y="0"/>
          <a:chExt cx="0" cy="0"/>
        </a:xfrm>
      </p:grpSpPr>
      <p:pic>
        <p:nvPicPr>
          <p:cNvPr id="130" name="Google Shape;130;p24"/>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31" name="Google Shape;131;p24"/>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sz="2600">
                <a:solidFill>
                  <a:schemeClr val="accent1"/>
                </a:solidFill>
                <a:latin typeface="Salesforce Sans"/>
                <a:ea typeface="Salesforce Sans"/>
                <a:cs typeface="Salesforce Sans"/>
                <a:sym typeface="Salesforce Sans"/>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32" name="Google Shape;132;p24"/>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1600"/>
              </a:spcBef>
              <a:spcAft>
                <a:spcPts val="0"/>
              </a:spcAft>
              <a:buClr>
                <a:srgbClr val="8A9ABD"/>
              </a:buClr>
              <a:buSzPts val="1500"/>
              <a:buNone/>
              <a:defRPr>
                <a:solidFill>
                  <a:srgbClr val="8A9ABD"/>
                </a:solidFill>
              </a:defRPr>
            </a:lvl7pPr>
            <a:lvl8pPr lvl="7" algn="ctr" rtl="0">
              <a:spcBef>
                <a:spcPts val="1600"/>
              </a:spcBef>
              <a:spcAft>
                <a:spcPts val="0"/>
              </a:spcAft>
              <a:buClr>
                <a:srgbClr val="8A9ABD"/>
              </a:buClr>
              <a:buSzPts val="1500"/>
              <a:buNone/>
              <a:defRPr>
                <a:solidFill>
                  <a:srgbClr val="8A9ABD"/>
                </a:solidFill>
              </a:defRPr>
            </a:lvl8pPr>
            <a:lvl9pPr lvl="8" algn="ctr" rtl="0">
              <a:spcBef>
                <a:spcPts val="1600"/>
              </a:spcBef>
              <a:spcAft>
                <a:spcPts val="1600"/>
              </a:spcAft>
              <a:buClr>
                <a:srgbClr val="8A9ABD"/>
              </a:buClr>
              <a:buSzPts val="1500"/>
              <a:buNone/>
              <a:defRPr>
                <a:solidFill>
                  <a:srgbClr val="8A9ABD"/>
                </a:solidFill>
              </a:defRPr>
            </a:lvl9pPr>
          </a:lstStyle>
          <a:p>
            <a:endParaRPr/>
          </a:p>
        </p:txBody>
      </p:sp>
      <p:sp>
        <p:nvSpPr>
          <p:cNvPr id="133" name="Google Shape;133;p24"/>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34" name="Google Shape;134;p24"/>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317500" algn="l" rtl="0">
              <a:lnSpc>
                <a:spcPct val="95000"/>
              </a:lnSpc>
              <a:spcBef>
                <a:spcPts val="0"/>
              </a:spcBef>
              <a:spcAft>
                <a:spcPts val="0"/>
              </a:spcAft>
              <a:buSzPts val="1400"/>
              <a:buChar char="●"/>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35" name="Google Shape;135;p24"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G - Above the Trees">
  <p:cSld name="D - Basic_1_1_1">
    <p:spTree>
      <p:nvGrpSpPr>
        <p:cNvPr id="1" name="Shape 136"/>
        <p:cNvGrpSpPr/>
        <p:nvPr/>
      </p:nvGrpSpPr>
      <p:grpSpPr>
        <a:xfrm>
          <a:off x="0" y="0"/>
          <a:ext cx="0" cy="0"/>
          <a:chOff x="0" y="0"/>
          <a:chExt cx="0" cy="0"/>
        </a:xfrm>
      </p:grpSpPr>
      <p:pic>
        <p:nvPicPr>
          <p:cNvPr id="137" name="Google Shape;137;p25"/>
          <p:cNvPicPr preferRelativeResize="0"/>
          <p:nvPr/>
        </p:nvPicPr>
        <p:blipFill rotWithShape="1">
          <a:blip r:embed="rId2">
            <a:alphaModFix/>
          </a:blip>
          <a:srcRect/>
          <a:stretch/>
        </p:blipFill>
        <p:spPr>
          <a:xfrm>
            <a:off x="0" y="1368"/>
            <a:ext cx="9139324" cy="5140873"/>
          </a:xfrm>
          <a:prstGeom prst="rect">
            <a:avLst/>
          </a:prstGeom>
          <a:noFill/>
          <a:ln>
            <a:noFill/>
          </a:ln>
        </p:spPr>
      </p:pic>
      <p:sp>
        <p:nvSpPr>
          <p:cNvPr id="138" name="Google Shape;138;p25"/>
          <p:cNvSpPr txBox="1">
            <a:spLocks noGrp="1"/>
          </p:cNvSpPr>
          <p:nvPr>
            <p:ph type="title"/>
          </p:nvPr>
        </p:nvSpPr>
        <p:spPr>
          <a:xfrm>
            <a:off x="371572" y="10477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9" name="Google Shape;139;p25"/>
          <p:cNvSpPr txBox="1">
            <a:spLocks noGrp="1"/>
          </p:cNvSpPr>
          <p:nvPr>
            <p:ph type="body" idx="1"/>
          </p:nvPr>
        </p:nvSpPr>
        <p:spPr>
          <a:xfrm>
            <a:off x="383931" y="1212217"/>
            <a:ext cx="8274300" cy="3167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 name="Google Shape;140;p25"/>
          <p:cNvSpPr txBox="1">
            <a:spLocks noGrp="1"/>
          </p:cNvSpPr>
          <p:nvPr>
            <p:ph type="body" idx="2"/>
          </p:nvPr>
        </p:nvSpPr>
        <p:spPr>
          <a:xfrm>
            <a:off x="377134" y="726720"/>
            <a:ext cx="8286600" cy="230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chemeClr val="lt2"/>
              </a:buClr>
              <a:buSzPts val="1700"/>
              <a:buFont typeface="Arial"/>
              <a:buNone/>
              <a:defRPr sz="1700" b="0" i="0" u="none" strike="noStrike" cap="none">
                <a:solidFill>
                  <a:schemeClr val="l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lt2"/>
              </a:buClr>
              <a:buSzPts val="1100"/>
              <a:buFont typeface="Arial"/>
              <a:buNone/>
              <a:defRPr sz="1500" b="0" i="0" u="none" strike="noStrike" cap="none">
                <a:solidFill>
                  <a:schemeClr val="lt2"/>
                </a:solidFill>
                <a:latin typeface="Arial"/>
                <a:ea typeface="Arial"/>
                <a:cs typeface="Arial"/>
                <a:sym typeface="Arial"/>
              </a:defRPr>
            </a:lvl5pPr>
            <a:lvl6pPr marL="2743200" marR="0" lvl="5" indent="-323850" algn="l" rtl="0">
              <a:lnSpc>
                <a:spcPct val="100000"/>
              </a:lnSpc>
              <a:spcBef>
                <a:spcPts val="5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6pPr>
            <a:lvl7pPr marL="3200400" marR="0" lvl="6"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7pPr>
            <a:lvl8pPr marL="3657600" marR="0" lvl="7"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8pPr>
            <a:lvl9pPr marL="4114800" marR="0" lvl="8"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9pPr>
          </a:lstStyle>
          <a:p>
            <a:endParaRPr/>
          </a:p>
        </p:txBody>
      </p:sp>
      <p:pic>
        <p:nvPicPr>
          <p:cNvPr id="141" name="Google Shape;141;p25" descr="pasted-image.pdf"/>
          <p:cNvPicPr preferRelativeResize="0"/>
          <p:nvPr/>
        </p:nvPicPr>
        <p:blipFill rotWithShape="1">
          <a:blip r:embed="rId3">
            <a:alphaModFix/>
          </a:blip>
          <a:srcRect/>
          <a:stretch/>
        </p:blipFill>
        <p:spPr>
          <a:xfrm>
            <a:off x="8275084" y="424094"/>
            <a:ext cx="475729" cy="33347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1 - Cityscape Vignette">
  <p:cSld name="S1 - Cityscape Vignette">
    <p:bg>
      <p:bgPr>
        <a:solidFill>
          <a:srgbClr val="F4F4F4"/>
        </a:solidFill>
        <a:effectLst/>
      </p:bgPr>
    </p:bg>
    <p:spTree>
      <p:nvGrpSpPr>
        <p:cNvPr id="1" name="Shape 588"/>
        <p:cNvGrpSpPr/>
        <p:nvPr/>
      </p:nvGrpSpPr>
      <p:grpSpPr>
        <a:xfrm>
          <a:off x="0" y="0"/>
          <a:ext cx="0" cy="0"/>
          <a:chOff x="0" y="0"/>
          <a:chExt cx="0" cy="0"/>
        </a:xfrm>
      </p:grpSpPr>
      <p:pic>
        <p:nvPicPr>
          <p:cNvPr id="589" name="Google Shape;589;p9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590" name="Google Shape;590;p9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91" name="Google Shape;591;p90"/>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592" name="Google Shape;592;p9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593" name="Google Shape;593;p9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extLst>
      <p:ext uri="{BB962C8B-B14F-4D97-AF65-F5344CB8AC3E}">
        <p14:creationId xmlns:p14="http://schemas.microsoft.com/office/powerpoint/2010/main" val="37182000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147"/>
        <p:cNvGrpSpPr/>
        <p:nvPr/>
      </p:nvGrpSpPr>
      <p:grpSpPr>
        <a:xfrm>
          <a:off x="0" y="0"/>
          <a:ext cx="0" cy="0"/>
          <a:chOff x="0" y="0"/>
          <a:chExt cx="0" cy="0"/>
        </a:xfrm>
      </p:grpSpPr>
      <p:pic>
        <p:nvPicPr>
          <p:cNvPr id="148" name="Google Shape;148;p27"/>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49" name="Google Shape;149;p27"/>
          <p:cNvPicPr preferRelativeResize="0"/>
          <p:nvPr/>
        </p:nvPicPr>
        <p:blipFill rotWithShape="1">
          <a:blip r:embed="rId3">
            <a:alphaModFix/>
          </a:blip>
          <a:srcRect/>
          <a:stretch/>
        </p:blipFill>
        <p:spPr>
          <a:xfrm>
            <a:off x="0" y="670"/>
            <a:ext cx="9141615" cy="5142158"/>
          </a:xfrm>
          <a:prstGeom prst="rect">
            <a:avLst/>
          </a:prstGeom>
          <a:noFill/>
          <a:ln>
            <a:noFill/>
          </a:ln>
        </p:spPr>
      </p:pic>
      <p:sp>
        <p:nvSpPr>
          <p:cNvPr id="150" name="Google Shape;150;p27"/>
          <p:cNvSpPr txBox="1">
            <a:spLocks noGrp="1"/>
          </p:cNvSpPr>
          <p:nvPr>
            <p:ph type="ctrTitle"/>
          </p:nvPr>
        </p:nvSpPr>
        <p:spPr>
          <a:xfrm>
            <a:off x="425570" y="1527299"/>
            <a:ext cx="5062200" cy="9738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100"/>
              <a:buNone/>
              <a:defRPr sz="26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51" name="Google Shape;151;p27"/>
          <p:cNvSpPr txBox="1">
            <a:spLocks noGrp="1"/>
          </p:cNvSpPr>
          <p:nvPr>
            <p:ph type="subTitle" idx="1"/>
          </p:nvPr>
        </p:nvSpPr>
        <p:spPr>
          <a:xfrm>
            <a:off x="433655" y="2547772"/>
            <a:ext cx="50541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52" name="Google Shape;152;p27"/>
          <p:cNvSpPr txBox="1">
            <a:spLocks noGrp="1"/>
          </p:cNvSpPr>
          <p:nvPr>
            <p:ph type="body" idx="2"/>
          </p:nvPr>
        </p:nvSpPr>
        <p:spPr>
          <a:xfrm>
            <a:off x="433655" y="3777993"/>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53" name="Google Shape;153;p27"/>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54" name="Google Shape;154;p27"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155"/>
        <p:cNvGrpSpPr/>
        <p:nvPr/>
      </p:nvGrpSpPr>
      <p:grpSpPr>
        <a:xfrm>
          <a:off x="0" y="0"/>
          <a:ext cx="0" cy="0"/>
          <a:chOff x="0" y="0"/>
          <a:chExt cx="0" cy="0"/>
        </a:xfrm>
      </p:grpSpPr>
      <p:pic>
        <p:nvPicPr>
          <p:cNvPr id="156" name="Google Shape;156;p2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157" name="Google Shape;157;p2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58" name="Google Shape;158;p28"/>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59" name="Google Shape;159;p2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60" name="Google Shape;160;p2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161"/>
        <p:cNvGrpSpPr/>
        <p:nvPr/>
      </p:nvGrpSpPr>
      <p:grpSpPr>
        <a:xfrm>
          <a:off x="0" y="0"/>
          <a:ext cx="0" cy="0"/>
          <a:chOff x="0" y="0"/>
          <a:chExt cx="0" cy="0"/>
        </a:xfrm>
      </p:grpSpPr>
      <p:pic>
        <p:nvPicPr>
          <p:cNvPr id="162" name="Google Shape;162;p29"/>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63" name="Google Shape;163;p29"/>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64" name="Google Shape;164;p29"/>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65" name="Google Shape;165;p29"/>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66" name="Google Shape;166;p29"/>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67" name="Google Shape;167;p29"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168"/>
        <p:cNvGrpSpPr/>
        <p:nvPr/>
      </p:nvGrpSpPr>
      <p:grpSpPr>
        <a:xfrm>
          <a:off x="0" y="0"/>
          <a:ext cx="0" cy="0"/>
          <a:chOff x="0" y="0"/>
          <a:chExt cx="0" cy="0"/>
        </a:xfrm>
      </p:grpSpPr>
      <p:pic>
        <p:nvPicPr>
          <p:cNvPr id="169" name="Google Shape;169;p30"/>
          <p:cNvPicPr preferRelativeResize="0"/>
          <p:nvPr/>
        </p:nvPicPr>
        <p:blipFill rotWithShape="1">
          <a:blip r:embed="rId2">
            <a:alphaModFix/>
          </a:blip>
          <a:srcRect/>
          <a:stretch/>
        </p:blipFill>
        <p:spPr>
          <a:xfrm>
            <a:off x="685979" y="386432"/>
            <a:ext cx="8455815" cy="4756396"/>
          </a:xfrm>
          <a:prstGeom prst="rect">
            <a:avLst/>
          </a:prstGeom>
          <a:noFill/>
          <a:ln>
            <a:noFill/>
          </a:ln>
        </p:spPr>
      </p:pic>
      <p:pic>
        <p:nvPicPr>
          <p:cNvPr id="170" name="Google Shape;170;p30"/>
          <p:cNvPicPr preferRelativeResize="0"/>
          <p:nvPr/>
        </p:nvPicPr>
        <p:blipFill rotWithShape="1">
          <a:blip r:embed="rId3">
            <a:alphaModFix/>
          </a:blip>
          <a:srcRect/>
          <a:stretch/>
        </p:blipFill>
        <p:spPr>
          <a:xfrm>
            <a:off x="685979" y="386432"/>
            <a:ext cx="8455815" cy="4756396"/>
          </a:xfrm>
          <a:prstGeom prst="rect">
            <a:avLst/>
          </a:prstGeom>
          <a:noFill/>
          <a:ln>
            <a:noFill/>
          </a:ln>
        </p:spPr>
      </p:pic>
      <p:pic>
        <p:nvPicPr>
          <p:cNvPr id="171" name="Google Shape;171;p30"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cxnSp>
        <p:nvCxnSpPr>
          <p:cNvPr id="172" name="Google Shape;172;p30"/>
          <p:cNvCxnSpPr/>
          <p:nvPr/>
        </p:nvCxnSpPr>
        <p:spPr>
          <a:xfrm>
            <a:off x="1664508" y="293399"/>
            <a:ext cx="0" cy="618300"/>
          </a:xfrm>
          <a:prstGeom prst="straightConnector1">
            <a:avLst/>
          </a:prstGeom>
          <a:noFill/>
          <a:ln w="9525" cap="flat" cmpd="sng">
            <a:solidFill>
              <a:schemeClr val="lt2"/>
            </a:solidFill>
            <a:prstDash val="solid"/>
            <a:round/>
            <a:headEnd type="none" w="sm" len="sm"/>
            <a:tailEnd type="none" w="sm" len="sm"/>
          </a:ln>
        </p:spPr>
      </p:cxnSp>
      <p:sp>
        <p:nvSpPr>
          <p:cNvPr id="173" name="Google Shape;173;p30"/>
          <p:cNvSpPr txBox="1">
            <a:spLocks noGrp="1"/>
          </p:cNvSpPr>
          <p:nvPr>
            <p:ph type="ctrTitle"/>
          </p:nvPr>
        </p:nvSpPr>
        <p:spPr>
          <a:xfrm>
            <a:off x="425569" y="1558398"/>
            <a:ext cx="3529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dk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4" name="Google Shape;174;p30"/>
          <p:cNvSpPr txBox="1">
            <a:spLocks noGrp="1"/>
          </p:cNvSpPr>
          <p:nvPr>
            <p:ph type="subTitle" idx="1"/>
          </p:nvPr>
        </p:nvSpPr>
        <p:spPr>
          <a:xfrm>
            <a:off x="433656" y="2547772"/>
            <a:ext cx="35238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75" name="Google Shape;175;p30"/>
          <p:cNvSpPr txBox="1">
            <a:spLocks noGrp="1"/>
          </p:cNvSpPr>
          <p:nvPr>
            <p:ph type="body" idx="2"/>
          </p:nvPr>
        </p:nvSpPr>
        <p:spPr>
          <a:xfrm>
            <a:off x="433655" y="3933966"/>
            <a:ext cx="35214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dk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76" name="Google Shape;176;p30"/>
          <p:cNvSpPr txBox="1">
            <a:spLocks noGrp="1"/>
          </p:cNvSpPr>
          <p:nvPr>
            <p:ph type="body" idx="3"/>
          </p:nvPr>
        </p:nvSpPr>
        <p:spPr>
          <a:xfrm>
            <a:off x="433655" y="3723322"/>
            <a:ext cx="35214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77" name="Google Shape;177;p30"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
        <p:nvSpPr>
          <p:cNvPr id="178" name="Google Shape;178;p30"/>
          <p:cNvSpPr>
            <a:spLocks noGrp="1"/>
          </p:cNvSpPr>
          <p:nvPr>
            <p:ph type="pic" idx="4"/>
          </p:nvPr>
        </p:nvSpPr>
        <p:spPr>
          <a:xfrm>
            <a:off x="1971051" y="327422"/>
            <a:ext cx="1430100" cy="550200"/>
          </a:xfrm>
          <a:prstGeom prst="rect">
            <a:avLst/>
          </a:prstGeom>
          <a:solidFill>
            <a:srgbClr val="E7E6E4"/>
          </a:solidFill>
          <a:ln>
            <a:noFill/>
          </a:ln>
        </p:spPr>
        <p:txBody>
          <a:bodyPr spcFirstLastPara="1" wrap="square" lIns="0" tIns="0" rIns="0" bIns="0" anchor="ctr" anchorCtr="0">
            <a:noAutofit/>
          </a:bodyPr>
          <a:lstStyle>
            <a:lvl1pPr marR="0" lvl="0" algn="ctr" rtl="0">
              <a:spcBef>
                <a:spcPts val="800"/>
              </a:spcBef>
              <a:spcAft>
                <a:spcPts val="0"/>
              </a:spcAft>
              <a:buClr>
                <a:srgbClr val="7F7F7F"/>
              </a:buClr>
              <a:buSzPts val="1200"/>
              <a:buFont typeface="Arial"/>
              <a:buNone/>
              <a:defRPr sz="1200" b="0" i="0" u="none" strike="noStrike" cap="none">
                <a:solidFill>
                  <a:schemeClr val="accent2"/>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179"/>
        <p:cNvGrpSpPr/>
        <p:nvPr/>
      </p:nvGrpSpPr>
      <p:grpSpPr>
        <a:xfrm>
          <a:off x="0" y="0"/>
          <a:ext cx="0" cy="0"/>
          <a:chOff x="0" y="0"/>
          <a:chExt cx="0" cy="0"/>
        </a:xfrm>
      </p:grpSpPr>
      <p:pic>
        <p:nvPicPr>
          <p:cNvPr id="180" name="Google Shape;180;p31"/>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81" name="Google Shape;181;p31"/>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82" name="Google Shape;182;p31"/>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183" name="Google Shape;183;p3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184" name="Google Shape;184;p31"/>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5" name="Google Shape;185;p31"/>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186"/>
        <p:cNvGrpSpPr/>
        <p:nvPr/>
      </p:nvGrpSpPr>
      <p:grpSpPr>
        <a:xfrm>
          <a:off x="0" y="0"/>
          <a:ext cx="0" cy="0"/>
          <a:chOff x="0" y="0"/>
          <a:chExt cx="0" cy="0"/>
        </a:xfrm>
      </p:grpSpPr>
      <p:pic>
        <p:nvPicPr>
          <p:cNvPr id="187" name="Google Shape;187;p32"/>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88" name="Google Shape;188;p3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9" name="Google Shape;189;p32"/>
          <p:cNvSpPr txBox="1">
            <a:spLocks noGrp="1"/>
          </p:cNvSpPr>
          <p:nvPr>
            <p:ph type="body" idx="1"/>
          </p:nvPr>
        </p:nvSpPr>
        <p:spPr>
          <a:xfrm>
            <a:off x="428737"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0" name="Google Shape;190;p32"/>
          <p:cNvSpPr txBox="1">
            <a:spLocks noGrp="1"/>
          </p:cNvSpPr>
          <p:nvPr>
            <p:ph type="body" idx="2"/>
          </p:nvPr>
        </p:nvSpPr>
        <p:spPr>
          <a:xfrm>
            <a:off x="4736683"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1" name="Google Shape;191;p32"/>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192" name="Google Shape;192;p32"/>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solidFill>
                  <a:srgbClr val="6A625B"/>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193" name="Google Shape;193;p3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194"/>
        <p:cNvGrpSpPr/>
        <p:nvPr/>
      </p:nvGrpSpPr>
      <p:grpSpPr>
        <a:xfrm>
          <a:off x="0" y="0"/>
          <a:ext cx="0" cy="0"/>
          <a:chOff x="0" y="0"/>
          <a:chExt cx="0" cy="0"/>
        </a:xfrm>
      </p:grpSpPr>
      <p:pic>
        <p:nvPicPr>
          <p:cNvPr id="195" name="Google Shape;195;p3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96" name="Google Shape;196;p3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7" name="Google Shape;197;p33"/>
          <p:cNvSpPr txBox="1">
            <a:spLocks noGrp="1"/>
          </p:cNvSpPr>
          <p:nvPr>
            <p:ph type="body" idx="1"/>
          </p:nvPr>
        </p:nvSpPr>
        <p:spPr>
          <a:xfrm>
            <a:off x="428737" y="1208914"/>
            <a:ext cx="25725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8" name="Google Shape;198;p33"/>
          <p:cNvSpPr txBox="1">
            <a:spLocks noGrp="1"/>
          </p:cNvSpPr>
          <p:nvPr>
            <p:ph type="body" idx="2"/>
          </p:nvPr>
        </p:nvSpPr>
        <p:spPr>
          <a:xfrm>
            <a:off x="3283881" y="1208702"/>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9" name="Google Shape;199;p33"/>
          <p:cNvSpPr txBox="1">
            <a:spLocks noGrp="1"/>
          </p:cNvSpPr>
          <p:nvPr>
            <p:ph type="body" idx="3"/>
          </p:nvPr>
        </p:nvSpPr>
        <p:spPr>
          <a:xfrm>
            <a:off x="6139023" y="1208485"/>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00" name="Google Shape;200;p33"/>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01" name="Google Shape;201;p3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202" name="Google Shape;202;p33"/>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03"/>
        <p:cNvGrpSpPr/>
        <p:nvPr/>
      </p:nvGrpSpPr>
      <p:grpSpPr>
        <a:xfrm>
          <a:off x="0" y="0"/>
          <a:ext cx="0" cy="0"/>
          <a:chOff x="0" y="0"/>
          <a:chExt cx="0" cy="0"/>
        </a:xfrm>
      </p:grpSpPr>
      <p:pic>
        <p:nvPicPr>
          <p:cNvPr id="204" name="Google Shape;204;p34"/>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205" name="Google Shape;205;p3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6" name="Google Shape;206;p34"/>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07" name="Google Shape;207;p34"/>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08" name="Google Shape;208;p3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209"/>
        <p:cNvGrpSpPr/>
        <p:nvPr/>
      </p:nvGrpSpPr>
      <p:grpSpPr>
        <a:xfrm>
          <a:off x="0" y="0"/>
          <a:ext cx="0" cy="0"/>
          <a:chOff x="0" y="0"/>
          <a:chExt cx="0" cy="0"/>
        </a:xfrm>
      </p:grpSpPr>
      <p:pic>
        <p:nvPicPr>
          <p:cNvPr id="210" name="Google Shape;210;p35"/>
          <p:cNvPicPr preferRelativeResize="0"/>
          <p:nvPr/>
        </p:nvPicPr>
        <p:blipFill rotWithShape="1">
          <a:blip r:embed="rId2">
            <a:alphaModFix/>
          </a:blip>
          <a:srcRect/>
          <a:stretch/>
        </p:blipFill>
        <p:spPr>
          <a:xfrm flipH="1">
            <a:off x="2382" y="670"/>
            <a:ext cx="9141615" cy="5142158"/>
          </a:xfrm>
          <a:prstGeom prst="rect">
            <a:avLst/>
          </a:prstGeom>
          <a:noFill/>
          <a:ln>
            <a:noFill/>
          </a:ln>
        </p:spPr>
      </p:pic>
      <p:sp>
        <p:nvSpPr>
          <p:cNvPr id="211" name="Google Shape;211;p3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12" name="Google Shape;212;p3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13" name="Google Shape;213;p3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14" name="Google Shape;214;p3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215"/>
        <p:cNvGrpSpPr/>
        <p:nvPr/>
      </p:nvGrpSpPr>
      <p:grpSpPr>
        <a:xfrm>
          <a:off x="0" y="0"/>
          <a:ext cx="0" cy="0"/>
          <a:chOff x="0" y="0"/>
          <a:chExt cx="0" cy="0"/>
        </a:xfrm>
      </p:grpSpPr>
      <p:sp>
        <p:nvSpPr>
          <p:cNvPr id="216" name="Google Shape;216;p3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17" name="Google Shape;217;p36"/>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18" name="Google Shape;218;p3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grpSp>
        <p:nvGrpSpPr>
          <p:cNvPr id="219" name="Google Shape;219;p36"/>
          <p:cNvGrpSpPr/>
          <p:nvPr/>
        </p:nvGrpSpPr>
        <p:grpSpPr>
          <a:xfrm>
            <a:off x="0" y="670"/>
            <a:ext cx="9141622" cy="5142159"/>
            <a:chOff x="0" y="893"/>
            <a:chExt cx="12188830" cy="6856212"/>
          </a:xfrm>
        </p:grpSpPr>
        <p:pic>
          <p:nvPicPr>
            <p:cNvPr id="220" name="Google Shape;220;p36"/>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221" name="Google Shape;221;p3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222" name="Google Shape;222;p36"/>
          <p:cNvPicPr preferRelativeResize="0"/>
          <p:nvPr/>
        </p:nvPicPr>
        <p:blipFill rotWithShape="1">
          <a:blip r:embed="rId4">
            <a:alphaModFix/>
          </a:blip>
          <a:srcRect l="73600"/>
          <a:stretch/>
        </p:blipFill>
        <p:spPr>
          <a:xfrm rot="179959">
            <a:off x="7533473" y="4673137"/>
            <a:ext cx="292158" cy="363503"/>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223"/>
        <p:cNvGrpSpPr/>
        <p:nvPr/>
      </p:nvGrpSpPr>
      <p:grpSpPr>
        <a:xfrm>
          <a:off x="0" y="0"/>
          <a:ext cx="0" cy="0"/>
          <a:chOff x="0" y="0"/>
          <a:chExt cx="0" cy="0"/>
        </a:xfrm>
      </p:grpSpPr>
      <p:pic>
        <p:nvPicPr>
          <p:cNvPr id="224" name="Google Shape;224;p3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225" name="Google Shape;225;p37"/>
          <p:cNvSpPr/>
          <p:nvPr/>
        </p:nvSpPr>
        <p:spPr>
          <a:xfrm>
            <a:off x="3558255" y="3505997"/>
            <a:ext cx="778896" cy="703458"/>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2700">
              <a:solidFill>
                <a:schemeClr val="dk1"/>
              </a:solidFill>
              <a:latin typeface="Salesforce Sans"/>
              <a:ea typeface="Salesforce Sans"/>
              <a:cs typeface="Salesforce Sans"/>
              <a:sym typeface="Salesforce Sans"/>
            </a:endParaRPr>
          </a:p>
        </p:txBody>
      </p:sp>
      <p:sp>
        <p:nvSpPr>
          <p:cNvPr id="226" name="Google Shape;226;p3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27" name="Google Shape;227;p37"/>
          <p:cNvSpPr txBox="1">
            <a:spLocks noGrp="1"/>
          </p:cNvSpPr>
          <p:nvPr>
            <p:ph type="body" idx="1"/>
          </p:nvPr>
        </p:nvSpPr>
        <p:spPr>
          <a:xfrm>
            <a:off x="428737" y="1208914"/>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28" name="Google Shape;228;p3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29" name="Google Shape;229;p3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pic>
        <p:nvPicPr>
          <p:cNvPr id="230" name="Google Shape;230;p37"/>
          <p:cNvPicPr preferRelativeResize="0"/>
          <p:nvPr/>
        </p:nvPicPr>
        <p:blipFill rotWithShape="1">
          <a:blip r:embed="rId4">
            <a:alphaModFix/>
          </a:blip>
          <a:srcRect/>
          <a:stretch/>
        </p:blipFill>
        <p:spPr>
          <a:xfrm>
            <a:off x="8072180" y="4458740"/>
            <a:ext cx="405704" cy="445044"/>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231"/>
        <p:cNvGrpSpPr/>
        <p:nvPr/>
      </p:nvGrpSpPr>
      <p:grpSpPr>
        <a:xfrm>
          <a:off x="0" y="0"/>
          <a:ext cx="0" cy="0"/>
          <a:chOff x="0" y="0"/>
          <a:chExt cx="0" cy="0"/>
        </a:xfrm>
      </p:grpSpPr>
      <p:pic>
        <p:nvPicPr>
          <p:cNvPr id="232" name="Google Shape;232;p38"/>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233" name="Google Shape;233;p38"/>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34" name="Google Shape;234;p3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35" name="Google Shape;235;p38"/>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36" name="Google Shape;236;p3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37" name="Google Shape;237;p38"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238"/>
        <p:cNvGrpSpPr/>
        <p:nvPr/>
      </p:nvGrpSpPr>
      <p:grpSpPr>
        <a:xfrm>
          <a:off x="0" y="0"/>
          <a:ext cx="0" cy="0"/>
          <a:chOff x="0" y="0"/>
          <a:chExt cx="0" cy="0"/>
        </a:xfrm>
      </p:grpSpPr>
      <p:pic>
        <p:nvPicPr>
          <p:cNvPr id="239" name="Google Shape;239;p39"/>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240" name="Google Shape;240;p39"/>
          <p:cNvPicPr preferRelativeResize="0"/>
          <p:nvPr/>
        </p:nvPicPr>
        <p:blipFill rotWithShape="1">
          <a:blip r:embed="rId3">
            <a:alphaModFix/>
          </a:blip>
          <a:srcRect/>
          <a:stretch/>
        </p:blipFill>
        <p:spPr>
          <a:xfrm>
            <a:off x="0" y="0"/>
            <a:ext cx="9141607" cy="5142158"/>
          </a:xfrm>
          <a:prstGeom prst="rect">
            <a:avLst/>
          </a:prstGeom>
          <a:noFill/>
          <a:ln>
            <a:noFill/>
          </a:ln>
        </p:spPr>
      </p:pic>
      <p:sp>
        <p:nvSpPr>
          <p:cNvPr id="241" name="Google Shape;241;p3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2" name="Google Shape;242;p39"/>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43" name="Google Shape;243;p3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44" name="Google Shape;244;p39"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245"/>
        <p:cNvGrpSpPr/>
        <p:nvPr/>
      </p:nvGrpSpPr>
      <p:grpSpPr>
        <a:xfrm>
          <a:off x="0" y="0"/>
          <a:ext cx="0" cy="0"/>
          <a:chOff x="0" y="0"/>
          <a:chExt cx="0" cy="0"/>
        </a:xfrm>
      </p:grpSpPr>
      <p:pic>
        <p:nvPicPr>
          <p:cNvPr id="246" name="Google Shape;246;p40"/>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47" name="Google Shape;247;p40"/>
          <p:cNvPicPr preferRelativeResize="0"/>
          <p:nvPr/>
        </p:nvPicPr>
        <p:blipFill rotWithShape="1">
          <a:blip r:embed="rId3">
            <a:alphaModFix/>
          </a:blip>
          <a:srcRect/>
          <a:stretch/>
        </p:blipFill>
        <p:spPr>
          <a:xfrm>
            <a:off x="3" y="0"/>
            <a:ext cx="9141607" cy="5142158"/>
          </a:xfrm>
          <a:prstGeom prst="rect">
            <a:avLst/>
          </a:prstGeom>
          <a:noFill/>
          <a:ln>
            <a:noFill/>
          </a:ln>
        </p:spPr>
      </p:pic>
      <p:sp>
        <p:nvSpPr>
          <p:cNvPr id="248" name="Google Shape;248;p4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9" name="Google Shape;249;p40"/>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50" name="Google Shape;250;p4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51" name="Google Shape;251;p4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252"/>
        <p:cNvGrpSpPr/>
        <p:nvPr/>
      </p:nvGrpSpPr>
      <p:grpSpPr>
        <a:xfrm>
          <a:off x="0" y="0"/>
          <a:ext cx="0" cy="0"/>
          <a:chOff x="0" y="0"/>
          <a:chExt cx="0" cy="0"/>
        </a:xfrm>
      </p:grpSpPr>
      <p:pic>
        <p:nvPicPr>
          <p:cNvPr id="253" name="Google Shape;253;p41"/>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54" name="Google Shape;254;p41"/>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55" name="Google Shape;255;p4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56" name="Google Shape;256;p41"/>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57" name="Google Shape;257;p4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58" name="Google Shape;258;p4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259"/>
        <p:cNvGrpSpPr/>
        <p:nvPr/>
      </p:nvGrpSpPr>
      <p:grpSpPr>
        <a:xfrm>
          <a:off x="0" y="0"/>
          <a:ext cx="0" cy="0"/>
          <a:chOff x="0" y="0"/>
          <a:chExt cx="0" cy="0"/>
        </a:xfrm>
      </p:grpSpPr>
      <p:pic>
        <p:nvPicPr>
          <p:cNvPr id="260" name="Google Shape;260;p42"/>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61" name="Google Shape;261;p42"/>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62" name="Google Shape;262;p4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63" name="Google Shape;263;p4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64" name="Google Shape;264;p4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65" name="Google Shape;265;p42"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266"/>
        <p:cNvGrpSpPr/>
        <p:nvPr/>
      </p:nvGrpSpPr>
      <p:grpSpPr>
        <a:xfrm>
          <a:off x="0" y="0"/>
          <a:ext cx="0" cy="0"/>
          <a:chOff x="0" y="0"/>
          <a:chExt cx="0" cy="0"/>
        </a:xfrm>
      </p:grpSpPr>
      <p:pic>
        <p:nvPicPr>
          <p:cNvPr id="267" name="Google Shape;267;p43"/>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68" name="Google Shape;268;p43"/>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69" name="Google Shape;269;p4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70" name="Google Shape;270;p43"/>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71" name="Google Shape;271;p43"/>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72" name="Google Shape;272;p43"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273"/>
        <p:cNvGrpSpPr/>
        <p:nvPr/>
      </p:nvGrpSpPr>
      <p:grpSpPr>
        <a:xfrm>
          <a:off x="0" y="0"/>
          <a:ext cx="0" cy="0"/>
          <a:chOff x="0" y="0"/>
          <a:chExt cx="0" cy="0"/>
        </a:xfrm>
      </p:grpSpPr>
      <p:pic>
        <p:nvPicPr>
          <p:cNvPr id="274" name="Google Shape;274;p44"/>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75" name="Google Shape;275;p44"/>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76" name="Google Shape;276;p44"/>
          <p:cNvSpPr txBox="1">
            <a:spLocks noGrp="1"/>
          </p:cNvSpPr>
          <p:nvPr>
            <p:ph type="title"/>
          </p:nvPr>
        </p:nvSpPr>
        <p:spPr>
          <a:xfrm>
            <a:off x="428737" y="47628"/>
            <a:ext cx="5573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77" name="Google Shape;277;p44"/>
          <p:cNvSpPr txBox="1">
            <a:spLocks noGrp="1"/>
          </p:cNvSpPr>
          <p:nvPr>
            <p:ph type="body" idx="1"/>
          </p:nvPr>
        </p:nvSpPr>
        <p:spPr>
          <a:xfrm>
            <a:off x="428737" y="1208916"/>
            <a:ext cx="54627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78" name="Google Shape;278;p44"/>
          <p:cNvSpPr txBox="1">
            <a:spLocks noGrp="1"/>
          </p:cNvSpPr>
          <p:nvPr>
            <p:ph type="body" idx="2"/>
          </p:nvPr>
        </p:nvSpPr>
        <p:spPr>
          <a:xfrm>
            <a:off x="428737" y="822884"/>
            <a:ext cx="55737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79" name="Google Shape;279;p44"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280"/>
        <p:cNvGrpSpPr/>
        <p:nvPr/>
      </p:nvGrpSpPr>
      <p:grpSpPr>
        <a:xfrm>
          <a:off x="0" y="0"/>
          <a:ext cx="0" cy="0"/>
          <a:chOff x="0" y="0"/>
          <a:chExt cx="0" cy="0"/>
        </a:xfrm>
      </p:grpSpPr>
      <p:pic>
        <p:nvPicPr>
          <p:cNvPr id="281" name="Google Shape;281;p45"/>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82" name="Google Shape;282;p45"/>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83" name="Google Shape;283;p4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84" name="Google Shape;284;p4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85" name="Google Shape;285;p4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86" name="Google Shape;286;p45"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287"/>
        <p:cNvGrpSpPr/>
        <p:nvPr/>
      </p:nvGrpSpPr>
      <p:grpSpPr>
        <a:xfrm>
          <a:off x="0" y="0"/>
          <a:ext cx="0" cy="0"/>
          <a:chOff x="0" y="0"/>
          <a:chExt cx="0" cy="0"/>
        </a:xfrm>
      </p:grpSpPr>
      <p:pic>
        <p:nvPicPr>
          <p:cNvPr id="288" name="Google Shape;288;p46"/>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89" name="Google Shape;289;p46"/>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90" name="Google Shape;290;p4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91" name="Google Shape;291;p46"/>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92" name="Google Shape;292;p4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93" name="Google Shape;293;p46"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294"/>
        <p:cNvGrpSpPr/>
        <p:nvPr/>
      </p:nvGrpSpPr>
      <p:grpSpPr>
        <a:xfrm>
          <a:off x="0" y="0"/>
          <a:ext cx="0" cy="0"/>
          <a:chOff x="0" y="0"/>
          <a:chExt cx="0" cy="0"/>
        </a:xfrm>
      </p:grpSpPr>
      <p:pic>
        <p:nvPicPr>
          <p:cNvPr id="295" name="Google Shape;295;p4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296" name="Google Shape;296;p4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97" name="Google Shape;297;p47"/>
          <p:cNvSpPr txBox="1">
            <a:spLocks noGrp="1"/>
          </p:cNvSpPr>
          <p:nvPr>
            <p:ph type="body" idx="1"/>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98" name="Google Shape;298;p4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299" name="Google Shape;299;p47"/>
          <p:cNvSpPr txBox="1">
            <a:spLocks noGrp="1"/>
          </p:cNvSpPr>
          <p:nvPr>
            <p:ph type="body" idx="2"/>
          </p:nvPr>
        </p:nvSpPr>
        <p:spPr>
          <a:xfrm>
            <a:off x="428737" y="1207092"/>
            <a:ext cx="7362300" cy="28932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400"/>
              <a:buNone/>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00"/>
        <p:cNvGrpSpPr/>
        <p:nvPr/>
      </p:nvGrpSpPr>
      <p:grpSpPr>
        <a:xfrm>
          <a:off x="0" y="0"/>
          <a:ext cx="0" cy="0"/>
          <a:chOff x="0" y="0"/>
          <a:chExt cx="0" cy="0"/>
        </a:xfrm>
      </p:grpSpPr>
      <p:pic>
        <p:nvPicPr>
          <p:cNvPr id="301" name="Google Shape;301;p4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02" name="Google Shape;302;p48"/>
          <p:cNvSpPr txBox="1">
            <a:spLocks noGrp="1"/>
          </p:cNvSpPr>
          <p:nvPr>
            <p:ph type="body" idx="1"/>
          </p:nvPr>
        </p:nvSpPr>
        <p:spPr>
          <a:xfrm>
            <a:off x="428737" y="1208915"/>
            <a:ext cx="8286600" cy="1997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03" name="Google Shape;303;p4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04" name="Google Shape;304;p4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05" name="Google Shape;305;p4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306"/>
        <p:cNvGrpSpPr/>
        <p:nvPr/>
      </p:nvGrpSpPr>
      <p:grpSpPr>
        <a:xfrm>
          <a:off x="0" y="0"/>
          <a:ext cx="0" cy="0"/>
          <a:chOff x="0" y="0"/>
          <a:chExt cx="0" cy="0"/>
        </a:xfrm>
      </p:grpSpPr>
      <p:pic>
        <p:nvPicPr>
          <p:cNvPr id="307" name="Google Shape;307;p4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08" name="Google Shape;308;p4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09" name="Google Shape;309;p49"/>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10" name="Google Shape;310;p4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11" name="Google Shape;311;p4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318"/>
        <p:cNvGrpSpPr/>
        <p:nvPr/>
      </p:nvGrpSpPr>
      <p:grpSpPr>
        <a:xfrm>
          <a:off x="0" y="0"/>
          <a:ext cx="0" cy="0"/>
          <a:chOff x="0" y="0"/>
          <a:chExt cx="0" cy="0"/>
        </a:xfrm>
      </p:grpSpPr>
      <p:pic>
        <p:nvPicPr>
          <p:cNvPr id="319" name="Google Shape;319;p51"/>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20" name="Google Shape;320;p5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21" name="Google Shape;321;p51"/>
          <p:cNvSpPr txBox="1">
            <a:spLocks noGrp="1"/>
          </p:cNvSpPr>
          <p:nvPr>
            <p:ph type="body" idx="1"/>
          </p:nvPr>
        </p:nvSpPr>
        <p:spPr>
          <a:xfrm>
            <a:off x="428737" y="1208916"/>
            <a:ext cx="8286600" cy="3318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22" name="Google Shape;322;p5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23" name="Google Shape;323;p5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24" name="Google Shape;324;p51"/>
          <p:cNvSpPr txBox="1">
            <a:spLocks noGrp="1"/>
          </p:cNvSpPr>
          <p:nvPr>
            <p:ph type="body" idx="3"/>
          </p:nvPr>
        </p:nvSpPr>
        <p:spPr>
          <a:xfrm>
            <a:off x="6188035" y="2802157"/>
            <a:ext cx="2361000" cy="1025100"/>
          </a:xfrm>
          <a:prstGeom prst="rect">
            <a:avLst/>
          </a:prstGeom>
          <a:noFill/>
          <a:ln>
            <a:noFill/>
          </a:ln>
        </p:spPr>
        <p:txBody>
          <a:bodyPr spcFirstLastPara="1" wrap="square" lIns="0" tIns="0" rIns="0" bIns="0" anchor="t" anchorCtr="0">
            <a:noAutofit/>
          </a:bodyPr>
          <a:lstStyle>
            <a:lvl1pPr marL="457200" lvl="0" indent="-228600" algn="ctr" rtl="0">
              <a:spcBef>
                <a:spcPts val="800"/>
              </a:spcBef>
              <a:spcAft>
                <a:spcPts val="0"/>
              </a:spcAft>
              <a:buSzPts val="1700"/>
              <a:buNone/>
              <a:defRPr sz="1700">
                <a:solidFill>
                  <a:schemeClr val="lt1"/>
                </a:solidFill>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325"/>
        <p:cNvGrpSpPr/>
        <p:nvPr/>
      </p:nvGrpSpPr>
      <p:grpSpPr>
        <a:xfrm>
          <a:off x="0" y="0"/>
          <a:ext cx="0" cy="0"/>
          <a:chOff x="0" y="0"/>
          <a:chExt cx="0" cy="0"/>
        </a:xfrm>
      </p:grpSpPr>
      <p:pic>
        <p:nvPicPr>
          <p:cNvPr id="326" name="Google Shape;326;p52"/>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27" name="Google Shape;327;p52"/>
          <p:cNvSpPr txBox="1">
            <a:spLocks noGrp="1"/>
          </p:cNvSpPr>
          <p:nvPr>
            <p:ph type="body" idx="1"/>
          </p:nvPr>
        </p:nvSpPr>
        <p:spPr>
          <a:xfrm>
            <a:off x="428737" y="1208913"/>
            <a:ext cx="8286600" cy="18885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28" name="Google Shape;328;p52"/>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29" name="Google Shape;329;p5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30" name="Google Shape;330;p52"/>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331"/>
        <p:cNvGrpSpPr/>
        <p:nvPr/>
      </p:nvGrpSpPr>
      <p:grpSpPr>
        <a:xfrm>
          <a:off x="0" y="0"/>
          <a:ext cx="0" cy="0"/>
          <a:chOff x="0" y="0"/>
          <a:chExt cx="0" cy="0"/>
        </a:xfrm>
      </p:grpSpPr>
      <p:pic>
        <p:nvPicPr>
          <p:cNvPr id="332" name="Google Shape;332;p53"/>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33" name="Google Shape;333;p53"/>
          <p:cNvSpPr txBox="1">
            <a:spLocks noGrp="1"/>
          </p:cNvSpPr>
          <p:nvPr>
            <p:ph type="body" idx="1"/>
          </p:nvPr>
        </p:nvSpPr>
        <p:spPr>
          <a:xfrm>
            <a:off x="428737" y="1208913"/>
            <a:ext cx="82866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34" name="Google Shape;334;p53"/>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35" name="Google Shape;335;p5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336" name="Google Shape;336;p5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337"/>
        <p:cNvGrpSpPr/>
        <p:nvPr/>
      </p:nvGrpSpPr>
      <p:grpSpPr>
        <a:xfrm>
          <a:off x="0" y="0"/>
          <a:ext cx="0" cy="0"/>
          <a:chOff x="0" y="0"/>
          <a:chExt cx="0" cy="0"/>
        </a:xfrm>
      </p:grpSpPr>
      <p:pic>
        <p:nvPicPr>
          <p:cNvPr id="338" name="Google Shape;338;p54"/>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39" name="Google Shape;339;p54"/>
          <p:cNvSpPr txBox="1">
            <a:spLocks noGrp="1"/>
          </p:cNvSpPr>
          <p:nvPr>
            <p:ph type="body" idx="1"/>
          </p:nvPr>
        </p:nvSpPr>
        <p:spPr>
          <a:xfrm>
            <a:off x="428737" y="1208913"/>
            <a:ext cx="49377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40" name="Google Shape;340;p54"/>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41" name="Google Shape;341;p5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342" name="Google Shape;342;p5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343"/>
        <p:cNvGrpSpPr/>
        <p:nvPr/>
      </p:nvGrpSpPr>
      <p:grpSpPr>
        <a:xfrm>
          <a:off x="0" y="0"/>
          <a:ext cx="0" cy="0"/>
          <a:chOff x="0" y="0"/>
          <a:chExt cx="0" cy="0"/>
        </a:xfrm>
      </p:grpSpPr>
      <p:pic>
        <p:nvPicPr>
          <p:cNvPr id="344" name="Google Shape;344;p55"/>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45" name="Google Shape;345;p55"/>
          <p:cNvSpPr txBox="1">
            <a:spLocks noGrp="1"/>
          </p:cNvSpPr>
          <p:nvPr>
            <p:ph type="body" idx="1"/>
          </p:nvPr>
        </p:nvSpPr>
        <p:spPr>
          <a:xfrm>
            <a:off x="428737" y="1208915"/>
            <a:ext cx="36942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46" name="Google Shape;346;p5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47" name="Google Shape;347;p5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48" name="Google Shape;348;p55"/>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349"/>
        <p:cNvGrpSpPr/>
        <p:nvPr/>
      </p:nvGrpSpPr>
      <p:grpSpPr>
        <a:xfrm>
          <a:off x="0" y="0"/>
          <a:ext cx="0" cy="0"/>
          <a:chOff x="0" y="0"/>
          <a:chExt cx="0" cy="0"/>
        </a:xfrm>
      </p:grpSpPr>
      <p:pic>
        <p:nvPicPr>
          <p:cNvPr id="350" name="Google Shape;350;p56"/>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51" name="Google Shape;351;p56"/>
          <p:cNvSpPr txBox="1">
            <a:spLocks noGrp="1"/>
          </p:cNvSpPr>
          <p:nvPr>
            <p:ph type="body" idx="1"/>
          </p:nvPr>
        </p:nvSpPr>
        <p:spPr>
          <a:xfrm>
            <a:off x="428737" y="1208913"/>
            <a:ext cx="43329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52" name="Google Shape;352;p56"/>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53" name="Google Shape;353;p5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54" name="Google Shape;354;p5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355"/>
        <p:cNvGrpSpPr/>
        <p:nvPr/>
      </p:nvGrpSpPr>
      <p:grpSpPr>
        <a:xfrm>
          <a:off x="0" y="0"/>
          <a:ext cx="0" cy="0"/>
          <a:chOff x="0" y="0"/>
          <a:chExt cx="0" cy="0"/>
        </a:xfrm>
      </p:grpSpPr>
      <p:pic>
        <p:nvPicPr>
          <p:cNvPr id="356" name="Google Shape;356;p57"/>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57" name="Google Shape;357;p57"/>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58" name="Google Shape;358;p57"/>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59" name="Google Shape;359;p57"/>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0" name="Google Shape;360;p57"/>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1" name="Google Shape;361;p57"/>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62" name="Google Shape;362;p57"/>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63" name="Google Shape;363;p57"/>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64" name="Google Shape;364;p57"/>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5" name="Google Shape;365;p57"/>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366" name="Google Shape;366;p5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67" name="Google Shape;367;p5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368"/>
        <p:cNvGrpSpPr/>
        <p:nvPr/>
      </p:nvGrpSpPr>
      <p:grpSpPr>
        <a:xfrm>
          <a:off x="0" y="0"/>
          <a:ext cx="0" cy="0"/>
          <a:chOff x="0" y="0"/>
          <a:chExt cx="0" cy="0"/>
        </a:xfrm>
      </p:grpSpPr>
      <p:pic>
        <p:nvPicPr>
          <p:cNvPr id="369" name="Google Shape;369;p58"/>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70" name="Google Shape;370;p58"/>
          <p:cNvSpPr txBox="1">
            <a:spLocks noGrp="1"/>
          </p:cNvSpPr>
          <p:nvPr>
            <p:ph type="body" idx="1"/>
          </p:nvPr>
        </p:nvSpPr>
        <p:spPr>
          <a:xfrm>
            <a:off x="31424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1" name="Google Shape;371;p58"/>
          <p:cNvSpPr txBox="1">
            <a:spLocks noGrp="1"/>
          </p:cNvSpPr>
          <p:nvPr>
            <p:ph type="body" idx="2"/>
          </p:nvPr>
        </p:nvSpPr>
        <p:spPr>
          <a:xfrm>
            <a:off x="2081303"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2" name="Google Shape;372;p58"/>
          <p:cNvSpPr txBox="1">
            <a:spLocks noGrp="1"/>
          </p:cNvSpPr>
          <p:nvPr>
            <p:ph type="body" idx="3"/>
          </p:nvPr>
        </p:nvSpPr>
        <p:spPr>
          <a:xfrm>
            <a:off x="3819189"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3" name="Google Shape;373;p58"/>
          <p:cNvSpPr txBox="1">
            <a:spLocks noGrp="1"/>
          </p:cNvSpPr>
          <p:nvPr>
            <p:ph type="body" idx="4"/>
          </p:nvPr>
        </p:nvSpPr>
        <p:spPr>
          <a:xfrm>
            <a:off x="2058995"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4" name="Google Shape;374;p58"/>
          <p:cNvSpPr txBox="1">
            <a:spLocks noGrp="1"/>
          </p:cNvSpPr>
          <p:nvPr>
            <p:ph type="body" idx="5"/>
          </p:nvPr>
        </p:nvSpPr>
        <p:spPr>
          <a:xfrm>
            <a:off x="3787272"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5" name="Google Shape;375;p58"/>
          <p:cNvSpPr>
            <a:spLocks noGrp="1"/>
          </p:cNvSpPr>
          <p:nvPr>
            <p:ph type="pic" idx="6"/>
          </p:nvPr>
        </p:nvSpPr>
        <p:spPr>
          <a:xfrm>
            <a:off x="489297"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6" name="Google Shape;376;p58"/>
          <p:cNvSpPr>
            <a:spLocks noGrp="1"/>
          </p:cNvSpPr>
          <p:nvPr>
            <p:ph type="pic" idx="7"/>
          </p:nvPr>
        </p:nvSpPr>
        <p:spPr>
          <a:xfrm>
            <a:off x="2228898"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7" name="Google Shape;377;p58"/>
          <p:cNvSpPr>
            <a:spLocks noGrp="1"/>
          </p:cNvSpPr>
          <p:nvPr>
            <p:ph type="pic" idx="8"/>
          </p:nvPr>
        </p:nvSpPr>
        <p:spPr>
          <a:xfrm>
            <a:off x="3939072"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8" name="Google Shape;378;p58"/>
          <p:cNvSpPr txBox="1">
            <a:spLocks noGrp="1"/>
          </p:cNvSpPr>
          <p:nvPr>
            <p:ph type="body" idx="9"/>
          </p:nvPr>
        </p:nvSpPr>
        <p:spPr>
          <a:xfrm>
            <a:off x="343306"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28600" algn="l" rtl="0">
              <a:spcBef>
                <a:spcPts val="500"/>
              </a:spcBef>
              <a:spcAft>
                <a:spcPts val="0"/>
              </a:spcAft>
              <a:buSzPts val="1100"/>
              <a:buNone/>
              <a:defRPr sz="1100">
                <a:solidFill>
                  <a:schemeClr val="lt1"/>
                </a:solidFill>
              </a:defRPr>
            </a:lvl3pPr>
            <a:lvl4pPr marL="1828800" lvl="3" indent="-228600" algn="l" rtl="0">
              <a:spcBef>
                <a:spcPts val="500"/>
              </a:spcBef>
              <a:spcAft>
                <a:spcPts val="0"/>
              </a:spcAft>
              <a:buSzPts val="1400"/>
              <a:buNone/>
              <a:defRPr sz="1400">
                <a:solidFill>
                  <a:schemeClr val="dk2"/>
                </a:solidFill>
                <a:latin typeface="Salesforce Sans"/>
                <a:ea typeface="Salesforce Sans"/>
                <a:cs typeface="Salesforce Sans"/>
                <a:sym typeface="Salesforce Sans"/>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9" name="Google Shape;379;p58"/>
          <p:cNvSpPr txBox="1">
            <a:spLocks noGrp="1"/>
          </p:cNvSpPr>
          <p:nvPr>
            <p:ph type="body" idx="13"/>
          </p:nvPr>
        </p:nvSpPr>
        <p:spPr>
          <a:xfrm>
            <a:off x="5555287"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80" name="Google Shape;380;p58"/>
          <p:cNvSpPr txBox="1">
            <a:spLocks noGrp="1"/>
          </p:cNvSpPr>
          <p:nvPr>
            <p:ph type="body" idx="14"/>
          </p:nvPr>
        </p:nvSpPr>
        <p:spPr>
          <a:xfrm>
            <a:off x="7293172"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81" name="Google Shape;381;p58"/>
          <p:cNvSpPr txBox="1">
            <a:spLocks noGrp="1"/>
          </p:cNvSpPr>
          <p:nvPr>
            <p:ph type="body" idx="15"/>
          </p:nvPr>
        </p:nvSpPr>
        <p:spPr>
          <a:xfrm>
            <a:off x="552521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82" name="Google Shape;382;p58"/>
          <p:cNvSpPr txBox="1">
            <a:spLocks noGrp="1"/>
          </p:cNvSpPr>
          <p:nvPr>
            <p:ph type="body" idx="16"/>
          </p:nvPr>
        </p:nvSpPr>
        <p:spPr>
          <a:xfrm>
            <a:off x="7263166"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83" name="Google Shape;383;p58"/>
          <p:cNvSpPr>
            <a:spLocks noGrp="1"/>
          </p:cNvSpPr>
          <p:nvPr>
            <p:ph type="pic" idx="17"/>
          </p:nvPr>
        </p:nvSpPr>
        <p:spPr>
          <a:xfrm>
            <a:off x="5671874"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84" name="Google Shape;384;p58"/>
          <p:cNvSpPr>
            <a:spLocks noGrp="1"/>
          </p:cNvSpPr>
          <p:nvPr>
            <p:ph type="pic" idx="18"/>
          </p:nvPr>
        </p:nvSpPr>
        <p:spPr>
          <a:xfrm>
            <a:off x="7414966"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385" name="Google Shape;385;p5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86" name="Google Shape;386;p58"/>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387"/>
        <p:cNvGrpSpPr/>
        <p:nvPr/>
      </p:nvGrpSpPr>
      <p:grpSpPr>
        <a:xfrm>
          <a:off x="0" y="0"/>
          <a:ext cx="0" cy="0"/>
          <a:chOff x="0" y="0"/>
          <a:chExt cx="0" cy="0"/>
        </a:xfrm>
      </p:grpSpPr>
      <p:pic>
        <p:nvPicPr>
          <p:cNvPr id="388" name="Google Shape;388;p5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89" name="Google Shape;389;p59"/>
          <p:cNvSpPr txBox="1">
            <a:spLocks noGrp="1"/>
          </p:cNvSpPr>
          <p:nvPr>
            <p:ph type="ctrTitle"/>
          </p:nvPr>
        </p:nvSpPr>
        <p:spPr>
          <a:xfrm>
            <a:off x="805587" y="1455830"/>
            <a:ext cx="3483600" cy="9738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100"/>
              <a:buNone/>
              <a:defRPr sz="2100" b="1">
                <a:solidFill>
                  <a:schemeClr val="l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90" name="Google Shape;390;p59"/>
          <p:cNvSpPr txBox="1">
            <a:spLocks noGrp="1"/>
          </p:cNvSpPr>
          <p:nvPr>
            <p:ph type="body" idx="1"/>
          </p:nvPr>
        </p:nvSpPr>
        <p:spPr>
          <a:xfrm>
            <a:off x="1088564" y="2501087"/>
            <a:ext cx="2913300" cy="6858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1500"/>
              <a:buNone/>
              <a:defRPr>
                <a:solidFill>
                  <a:schemeClr val="lt1"/>
                </a:solidFill>
              </a:defRPr>
            </a:lvl1pPr>
            <a:lvl2pPr marL="914400" lvl="1" indent="-304800" algn="ctr" rtl="0">
              <a:spcBef>
                <a:spcPts val="500"/>
              </a:spcBef>
              <a:spcAft>
                <a:spcPts val="0"/>
              </a:spcAft>
              <a:buSzPts val="1200"/>
              <a:buFont typeface="Arial"/>
              <a:buChar char="​"/>
              <a:defRPr sz="1200">
                <a:solidFill>
                  <a:schemeClr val="lt1"/>
                </a:solidFill>
              </a:defRPr>
            </a:lvl2pPr>
            <a:lvl3pPr marL="1371600" lvl="2" indent="-228600" algn="ctr" rtl="0">
              <a:spcBef>
                <a:spcPts val="500"/>
              </a:spcBef>
              <a:spcAft>
                <a:spcPts val="0"/>
              </a:spcAft>
              <a:buSzPts val="1200"/>
              <a:buNone/>
              <a:defRPr/>
            </a:lvl3pPr>
            <a:lvl4pPr marL="1828800" lvl="3" indent="-228600" algn="ctr" rtl="0">
              <a:spcBef>
                <a:spcPts val="500"/>
              </a:spcBef>
              <a:spcAft>
                <a:spcPts val="0"/>
              </a:spcAft>
              <a:buSzPts val="1100"/>
              <a:buNone/>
              <a:defRPr/>
            </a:lvl4pPr>
            <a:lvl5pPr marL="2286000" lvl="4" indent="-228600" algn="ctr" rtl="0">
              <a:spcBef>
                <a:spcPts val="500"/>
              </a:spcBef>
              <a:spcAft>
                <a:spcPts val="0"/>
              </a:spcAft>
              <a:buSzPts val="1500"/>
              <a:buFont typeface="Arial"/>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391"/>
        <p:cNvGrpSpPr/>
        <p:nvPr/>
      </p:nvGrpSpPr>
      <p:grpSpPr>
        <a:xfrm>
          <a:off x="0" y="0"/>
          <a:ext cx="0" cy="0"/>
          <a:chOff x="0" y="0"/>
          <a:chExt cx="0" cy="0"/>
        </a:xfrm>
      </p:grpSpPr>
      <p:pic>
        <p:nvPicPr>
          <p:cNvPr id="392" name="Google Shape;392;p60"/>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393" name="Google Shape;393;p60"/>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394" name="Google Shape;394;p60"/>
          <p:cNvSpPr txBox="1">
            <a:spLocks noGrp="1"/>
          </p:cNvSpPr>
          <p:nvPr>
            <p:ph type="ctrTitle"/>
          </p:nvPr>
        </p:nvSpPr>
        <p:spPr>
          <a:xfrm>
            <a:off x="706526" y="2643085"/>
            <a:ext cx="52314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2300"/>
              <a:buFont typeface="Salesforce Sans"/>
              <a:buChar char="“"/>
              <a:defRPr sz="23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95" name="Google Shape;395;p60"/>
          <p:cNvSpPr txBox="1">
            <a:spLocks noGrp="1"/>
          </p:cNvSpPr>
          <p:nvPr>
            <p:ph type="body" idx="1"/>
          </p:nvPr>
        </p:nvSpPr>
        <p:spPr>
          <a:xfrm>
            <a:off x="844674" y="3522912"/>
            <a:ext cx="3304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96" name="Google Shape;396;p6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397"/>
        <p:cNvGrpSpPr/>
        <p:nvPr/>
      </p:nvGrpSpPr>
      <p:grpSpPr>
        <a:xfrm>
          <a:off x="0" y="0"/>
          <a:ext cx="0" cy="0"/>
          <a:chOff x="0" y="0"/>
          <a:chExt cx="0" cy="0"/>
        </a:xfrm>
      </p:grpSpPr>
      <p:pic>
        <p:nvPicPr>
          <p:cNvPr id="398" name="Google Shape;398;p61"/>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399" name="Google Shape;399;p61"/>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400" name="Google Shape;400;p61"/>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01" name="Google Shape;401;p61"/>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02" name="Google Shape;402;p6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403" name="Google Shape;403;p61"/>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04"/>
        <p:cNvGrpSpPr/>
        <p:nvPr/>
      </p:nvGrpSpPr>
      <p:grpSpPr>
        <a:xfrm>
          <a:off x="0" y="0"/>
          <a:ext cx="0" cy="0"/>
          <a:chOff x="0" y="0"/>
          <a:chExt cx="0" cy="0"/>
        </a:xfrm>
      </p:grpSpPr>
      <p:pic>
        <p:nvPicPr>
          <p:cNvPr id="405" name="Google Shape;405;p62"/>
          <p:cNvPicPr preferRelativeResize="0"/>
          <p:nvPr/>
        </p:nvPicPr>
        <p:blipFill rotWithShape="1">
          <a:blip r:embed="rId2">
            <a:alphaModFix/>
          </a:blip>
          <a:srcRect/>
          <a:stretch/>
        </p:blipFill>
        <p:spPr>
          <a:xfrm>
            <a:off x="2" y="1343"/>
            <a:ext cx="9141607" cy="5142158"/>
          </a:xfrm>
          <a:prstGeom prst="rect">
            <a:avLst/>
          </a:prstGeom>
          <a:noFill/>
          <a:ln>
            <a:noFill/>
          </a:ln>
        </p:spPr>
      </p:pic>
      <p:pic>
        <p:nvPicPr>
          <p:cNvPr id="406" name="Google Shape;406;p6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07" name="Google Shape;407;p62"/>
          <p:cNvSpPr txBox="1">
            <a:spLocks noGrp="1"/>
          </p:cNvSpPr>
          <p:nvPr>
            <p:ph type="ctrTitle"/>
          </p:nvPr>
        </p:nvSpPr>
        <p:spPr>
          <a:xfrm>
            <a:off x="1884106" y="1353504"/>
            <a:ext cx="5375700" cy="836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08" name="Google Shape;408;p62"/>
          <p:cNvSpPr txBox="1">
            <a:spLocks noGrp="1"/>
          </p:cNvSpPr>
          <p:nvPr>
            <p:ph type="body" idx="1"/>
          </p:nvPr>
        </p:nvSpPr>
        <p:spPr>
          <a:xfrm>
            <a:off x="1884106" y="2246954"/>
            <a:ext cx="5375700" cy="6954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409"/>
        <p:cNvGrpSpPr/>
        <p:nvPr/>
      </p:nvGrpSpPr>
      <p:grpSpPr>
        <a:xfrm>
          <a:off x="0" y="0"/>
          <a:ext cx="0" cy="0"/>
          <a:chOff x="0" y="0"/>
          <a:chExt cx="0" cy="0"/>
        </a:xfrm>
      </p:grpSpPr>
      <p:pic>
        <p:nvPicPr>
          <p:cNvPr id="410" name="Google Shape;410;p63"/>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411" name="Google Shape;411;p6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12" name="Google Shape;412;p63"/>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13" name="Google Shape;413;p63"/>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414"/>
        <p:cNvGrpSpPr/>
        <p:nvPr/>
      </p:nvGrpSpPr>
      <p:grpSpPr>
        <a:xfrm>
          <a:off x="0" y="0"/>
          <a:ext cx="0" cy="0"/>
          <a:chOff x="0" y="0"/>
          <a:chExt cx="0" cy="0"/>
        </a:xfrm>
      </p:grpSpPr>
      <p:pic>
        <p:nvPicPr>
          <p:cNvPr id="415" name="Google Shape;415;p64"/>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416" name="Google Shape;416;p64"/>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17" name="Google Shape;417;p6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18" name="Google Shape;418;p6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19" name="Google Shape;419;p64"/>
          <p:cNvSpPr txBox="1">
            <a:spLocks noGrp="1"/>
          </p:cNvSpPr>
          <p:nvPr>
            <p:ph type="body" idx="2"/>
          </p:nvPr>
        </p:nvSpPr>
        <p:spPr>
          <a:xfrm>
            <a:off x="428737" y="1205095"/>
            <a:ext cx="8275800" cy="35256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500"/>
              <a:buNone/>
              <a:defRPr>
                <a:solidFill>
                  <a:schemeClr val="accent1"/>
                </a:solidFill>
              </a:defRPr>
            </a:lvl1pPr>
            <a:lvl2pPr marL="914400" lvl="1" indent="-317500" algn="l" rtl="0">
              <a:spcBef>
                <a:spcPts val="200"/>
              </a:spcBef>
              <a:spcAft>
                <a:spcPts val="0"/>
              </a:spcAft>
              <a:buClr>
                <a:schemeClr val="dk1"/>
              </a:buClr>
              <a:buSzPts val="1400"/>
              <a:buChar char="•"/>
              <a:defRPr>
                <a:solidFill>
                  <a:schemeClr val="accent1"/>
                </a:solidFill>
              </a:defRPr>
            </a:lvl2pPr>
            <a:lvl3pPr marL="1371600" lvl="2" indent="-304800" algn="l" rtl="0">
              <a:spcBef>
                <a:spcPts val="500"/>
              </a:spcBef>
              <a:spcAft>
                <a:spcPts val="0"/>
              </a:spcAft>
              <a:buClr>
                <a:schemeClr val="dk1"/>
              </a:buClr>
              <a:buSzPts val="1200"/>
              <a:buChar char="•"/>
              <a:defRPr>
                <a:solidFill>
                  <a:schemeClr val="accent1"/>
                </a:solidFill>
              </a:defRPr>
            </a:lvl3pPr>
            <a:lvl4pPr marL="1828800" lvl="3" indent="-298450" algn="l" rtl="0">
              <a:spcBef>
                <a:spcPts val="500"/>
              </a:spcBef>
              <a:spcAft>
                <a:spcPts val="0"/>
              </a:spcAft>
              <a:buClr>
                <a:schemeClr val="dk1"/>
              </a:buClr>
              <a:buSzPts val="1100"/>
              <a:buChar char="•"/>
              <a:defRPr>
                <a:solidFill>
                  <a:schemeClr val="accent1"/>
                </a:solidFill>
              </a:defRPr>
            </a:lvl4pPr>
            <a:lvl5pPr marL="2286000" lvl="4" indent="-228600" algn="l" rtl="0">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420"/>
        <p:cNvGrpSpPr/>
        <p:nvPr/>
      </p:nvGrpSpPr>
      <p:grpSpPr>
        <a:xfrm>
          <a:off x="0" y="0"/>
          <a:ext cx="0" cy="0"/>
          <a:chOff x="0" y="0"/>
          <a:chExt cx="0" cy="0"/>
        </a:xfrm>
      </p:grpSpPr>
      <p:sp>
        <p:nvSpPr>
          <p:cNvPr id="421" name="Google Shape;421;p65"/>
          <p:cNvSpPr/>
          <p:nvPr/>
        </p:nvSpPr>
        <p:spPr>
          <a:xfrm flipH="1">
            <a:off x="5" y="0"/>
            <a:ext cx="2642700" cy="51435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alesforce Sans"/>
              <a:ea typeface="Salesforce Sans"/>
              <a:cs typeface="Salesforce Sans"/>
              <a:sym typeface="Salesforce Sans"/>
            </a:endParaRPr>
          </a:p>
        </p:txBody>
      </p:sp>
      <p:sp>
        <p:nvSpPr>
          <p:cNvPr id="422" name="Google Shape;422;p65"/>
          <p:cNvSpPr>
            <a:spLocks noGrp="1"/>
          </p:cNvSpPr>
          <p:nvPr>
            <p:ph type="pic" idx="2"/>
          </p:nvPr>
        </p:nvSpPr>
        <p:spPr>
          <a:xfrm>
            <a:off x="136992" y="133693"/>
            <a:ext cx="2368800" cy="1979700"/>
          </a:xfrm>
          <a:prstGeom prst="rect">
            <a:avLst/>
          </a:prstGeom>
          <a:solidFill>
            <a:schemeClr val="lt2"/>
          </a:solidFill>
          <a:ln>
            <a:noFill/>
          </a:ln>
        </p:spPr>
        <p:txBody>
          <a:bodyPr spcFirstLastPara="1" wrap="square" lIns="342950" tIns="0" rIns="342950" bIns="0" anchor="ctr" anchorCtr="0">
            <a:noAutofit/>
          </a:bodyPr>
          <a:lstStyle>
            <a:lvl1pPr marR="0" lvl="0" algn="ctr" rtl="0">
              <a:spcBef>
                <a:spcPts val="800"/>
              </a:spcBef>
              <a:spcAft>
                <a:spcPts val="0"/>
              </a:spcAft>
              <a:buClr>
                <a:srgbClr val="7F7F7F"/>
              </a:buClr>
              <a:buSzPts val="1100"/>
              <a:buFont typeface="Arial"/>
              <a:buNone/>
              <a:defRPr sz="11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423" name="Google Shape;423;p65"/>
          <p:cNvSpPr/>
          <p:nvPr/>
        </p:nvSpPr>
        <p:spPr>
          <a:xfrm>
            <a:off x="136992" y="133693"/>
            <a:ext cx="2368800" cy="1979700"/>
          </a:xfrm>
          <a:prstGeom prst="rect">
            <a:avLst/>
          </a:prstGeom>
          <a:solidFill>
            <a:srgbClr val="999999"/>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1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100">
              <a:solidFill>
                <a:srgbClr val="FFFFFF"/>
              </a:solidFill>
              <a:latin typeface="Salesforce Sans"/>
              <a:ea typeface="Salesforce Sans"/>
              <a:cs typeface="Salesforce Sans"/>
              <a:sym typeface="Salesforce Sans"/>
            </a:endParaRPr>
          </a:p>
        </p:txBody>
      </p:sp>
      <p:sp>
        <p:nvSpPr>
          <p:cNvPr id="424" name="Google Shape;424;p65"/>
          <p:cNvSpPr txBox="1">
            <a:spLocks noGrp="1"/>
          </p:cNvSpPr>
          <p:nvPr>
            <p:ph type="title"/>
          </p:nvPr>
        </p:nvSpPr>
        <p:spPr>
          <a:xfrm>
            <a:off x="2903754" y="367221"/>
            <a:ext cx="58116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100"/>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25" name="Google Shape;425;p65" descr="pasted-image.pdf"/>
          <p:cNvPicPr preferRelativeResize="0"/>
          <p:nvPr/>
        </p:nvPicPr>
        <p:blipFill rotWithShape="1">
          <a:blip r:embed="rId2">
            <a:alphaModFix/>
          </a:blip>
          <a:srcRect/>
          <a:stretch/>
        </p:blipFill>
        <p:spPr>
          <a:xfrm>
            <a:off x="1041297" y="4434970"/>
            <a:ext cx="559966" cy="392041"/>
          </a:xfrm>
          <a:prstGeom prst="rect">
            <a:avLst/>
          </a:prstGeom>
          <a:noFill/>
          <a:ln>
            <a:noFill/>
          </a:ln>
        </p:spPr>
      </p:pic>
      <p:cxnSp>
        <p:nvCxnSpPr>
          <p:cNvPr id="426" name="Google Shape;426;p65"/>
          <p:cNvCxnSpPr/>
          <p:nvPr/>
        </p:nvCxnSpPr>
        <p:spPr>
          <a:xfrm rot="10800000">
            <a:off x="1321265" y="3783075"/>
            <a:ext cx="0" cy="558000"/>
          </a:xfrm>
          <a:prstGeom prst="straightConnector1">
            <a:avLst/>
          </a:prstGeom>
          <a:noFill/>
          <a:ln w="9525" cap="flat" cmpd="sng">
            <a:solidFill>
              <a:srgbClr val="BCBABD"/>
            </a:solidFill>
            <a:prstDash val="solid"/>
            <a:round/>
            <a:headEnd type="none" w="sm" len="sm"/>
            <a:tailEnd type="none" w="sm" len="sm"/>
          </a:ln>
        </p:spPr>
      </p:cxnSp>
      <p:sp>
        <p:nvSpPr>
          <p:cNvPr id="427" name="Google Shape;427;p65"/>
          <p:cNvSpPr txBox="1">
            <a:spLocks noGrp="1"/>
          </p:cNvSpPr>
          <p:nvPr>
            <p:ph type="body" idx="1"/>
          </p:nvPr>
        </p:nvSpPr>
        <p:spPr>
          <a:xfrm>
            <a:off x="2903762" y="1277774"/>
            <a:ext cx="5811600" cy="18570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200"/>
              <a:buNone/>
              <a:defRPr sz="1200"/>
            </a:lvl1pPr>
            <a:lvl2pPr marL="914400" lvl="1" indent="-298450" algn="l" rtl="0">
              <a:spcBef>
                <a:spcPts val="200"/>
              </a:spcBef>
              <a:spcAft>
                <a:spcPts val="0"/>
              </a:spcAft>
              <a:buSzPts val="1100"/>
              <a:buChar char="•"/>
              <a:defRPr sz="1100"/>
            </a:lvl2pPr>
            <a:lvl3pPr marL="1371600" lvl="2" indent="-292100" algn="l" rtl="0">
              <a:spcBef>
                <a:spcPts val="500"/>
              </a:spcBef>
              <a:spcAft>
                <a:spcPts val="0"/>
              </a:spcAft>
              <a:buSzPts val="1000"/>
              <a:buChar char="•"/>
              <a:defRPr sz="1000">
                <a:solidFill>
                  <a:schemeClr val="dk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428"/>
        <p:cNvGrpSpPr/>
        <p:nvPr/>
      </p:nvGrpSpPr>
      <p:grpSpPr>
        <a:xfrm>
          <a:off x="0" y="0"/>
          <a:ext cx="0" cy="0"/>
          <a:chOff x="0" y="0"/>
          <a:chExt cx="0" cy="0"/>
        </a:xfrm>
      </p:grpSpPr>
      <p:pic>
        <p:nvPicPr>
          <p:cNvPr id="429" name="Google Shape;429;p66"/>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430" name="Google Shape;430;p66"/>
          <p:cNvGrpSpPr/>
          <p:nvPr/>
        </p:nvGrpSpPr>
        <p:grpSpPr>
          <a:xfrm>
            <a:off x="3" y="672"/>
            <a:ext cx="9141611" cy="5142156"/>
            <a:chOff x="4" y="896"/>
            <a:chExt cx="12188815" cy="6856208"/>
          </a:xfrm>
        </p:grpSpPr>
        <p:pic>
          <p:nvPicPr>
            <p:cNvPr id="431" name="Google Shape;431;p66"/>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432" name="Google Shape;432;p66"/>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433" name="Google Shape;433;p66"/>
          <p:cNvGrpSpPr/>
          <p:nvPr/>
        </p:nvGrpSpPr>
        <p:grpSpPr>
          <a:xfrm>
            <a:off x="2" y="670"/>
            <a:ext cx="9141611" cy="5142156"/>
            <a:chOff x="3" y="893"/>
            <a:chExt cx="12188815" cy="6856208"/>
          </a:xfrm>
        </p:grpSpPr>
        <p:pic>
          <p:nvPicPr>
            <p:cNvPr id="434" name="Google Shape;434;p66"/>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435" name="Google Shape;435;p66"/>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436"/>
        <p:cNvGrpSpPr/>
        <p:nvPr/>
      </p:nvGrpSpPr>
      <p:grpSpPr>
        <a:xfrm>
          <a:off x="0" y="0"/>
          <a:ext cx="0" cy="0"/>
          <a:chOff x="0" y="0"/>
          <a:chExt cx="0" cy="0"/>
        </a:xfrm>
      </p:grpSpPr>
      <p:pic>
        <p:nvPicPr>
          <p:cNvPr id="437" name="Google Shape;437;p67"/>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438" name="Google Shape;438;p6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39" name="Google Shape;439;p67"/>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40" name="Google Shape;440;p6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41" name="Google Shape;441;p6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442"/>
        <p:cNvGrpSpPr/>
        <p:nvPr/>
      </p:nvGrpSpPr>
      <p:grpSpPr>
        <a:xfrm>
          <a:off x="0" y="0"/>
          <a:ext cx="0" cy="0"/>
          <a:chOff x="0" y="0"/>
          <a:chExt cx="0" cy="0"/>
        </a:xfrm>
      </p:grpSpPr>
      <p:pic>
        <p:nvPicPr>
          <p:cNvPr id="443" name="Google Shape;443;p68"/>
          <p:cNvPicPr preferRelativeResize="0"/>
          <p:nvPr/>
        </p:nvPicPr>
        <p:blipFill rotWithShape="1">
          <a:blip r:embed="rId2">
            <a:alphaModFix/>
          </a:blip>
          <a:srcRect/>
          <a:stretch/>
        </p:blipFill>
        <p:spPr>
          <a:xfrm flipH="1">
            <a:off x="2383" y="670"/>
            <a:ext cx="9141615" cy="5142158"/>
          </a:xfrm>
          <a:prstGeom prst="rect">
            <a:avLst/>
          </a:prstGeom>
          <a:noFill/>
          <a:ln>
            <a:noFill/>
          </a:ln>
        </p:spPr>
      </p:pic>
      <p:sp>
        <p:nvSpPr>
          <p:cNvPr id="444" name="Google Shape;444;p6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45" name="Google Shape;445;p68"/>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46" name="Google Shape;446;p68"/>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47" name="Google Shape;447;p6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448"/>
        <p:cNvGrpSpPr/>
        <p:nvPr/>
      </p:nvGrpSpPr>
      <p:grpSpPr>
        <a:xfrm>
          <a:off x="0" y="0"/>
          <a:ext cx="0" cy="0"/>
          <a:chOff x="0" y="0"/>
          <a:chExt cx="0" cy="0"/>
        </a:xfrm>
      </p:grpSpPr>
      <p:sp>
        <p:nvSpPr>
          <p:cNvPr id="449" name="Google Shape;449;p69"/>
          <p:cNvSpPr txBox="1"/>
          <p:nvPr/>
        </p:nvSpPr>
        <p:spPr>
          <a:xfrm>
            <a:off x="785064" y="1641079"/>
            <a:ext cx="3544200" cy="264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accent1"/>
              </a:buClr>
              <a:buSzPts val="1200"/>
              <a:buFont typeface="Arial"/>
              <a:buNone/>
            </a:pPr>
            <a:r>
              <a:rPr lang="en" sz="1200" b="1">
                <a:solidFill>
                  <a:schemeClr val="accent1"/>
                </a:solidFill>
                <a:latin typeface="Salesforce Sans"/>
                <a:ea typeface="Salesforce Sans"/>
                <a:cs typeface="Salesforce Sans"/>
                <a:sym typeface="Salesforce Sans"/>
              </a:rPr>
              <a:t>What are Drawing Guides?  </a:t>
            </a:r>
            <a:endParaRPr sz="1100"/>
          </a:p>
          <a:p>
            <a:pPr marL="0" marR="0" lvl="0" indent="0" algn="l" rtl="0">
              <a:spcBef>
                <a:spcPts val="600"/>
              </a:spcBef>
              <a:spcAft>
                <a:spcPts val="0"/>
              </a:spcAft>
              <a:buClr>
                <a:schemeClr val="accent2"/>
              </a:buClr>
              <a:buSzPts val="900"/>
              <a:buFont typeface="Arial"/>
              <a:buNone/>
            </a:pPr>
            <a:r>
              <a:rPr lang="en" sz="9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100"/>
          </a:p>
          <a:p>
            <a:pPr marL="0" marR="0" lvl="0" indent="0" algn="l" rtl="0">
              <a:spcBef>
                <a:spcPts val="600"/>
              </a:spcBef>
              <a:spcAft>
                <a:spcPts val="0"/>
              </a:spcAft>
              <a:buClr>
                <a:schemeClr val="accent2"/>
              </a:buClr>
              <a:buSzPts val="900"/>
              <a:buFont typeface="Arial"/>
              <a:buNone/>
            </a:pPr>
            <a:br>
              <a:rPr lang="en" sz="900" b="1">
                <a:solidFill>
                  <a:schemeClr val="accent1"/>
                </a:solidFill>
                <a:latin typeface="Salesforce Sans"/>
                <a:ea typeface="Salesforce Sans"/>
                <a:cs typeface="Salesforce Sans"/>
                <a:sym typeface="Salesforce Sans"/>
              </a:rPr>
            </a:br>
            <a:endParaRPr sz="1100"/>
          </a:p>
        </p:txBody>
      </p:sp>
      <p:sp>
        <p:nvSpPr>
          <p:cNvPr id="450" name="Google Shape;450;p69"/>
          <p:cNvSpPr txBox="1"/>
          <p:nvPr/>
        </p:nvSpPr>
        <p:spPr>
          <a:xfrm>
            <a:off x="5624790" y="1317070"/>
            <a:ext cx="2745000" cy="3462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 sz="9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100"/>
          </a:p>
        </p:txBody>
      </p:sp>
      <p:cxnSp>
        <p:nvCxnSpPr>
          <p:cNvPr id="451" name="Google Shape;451;p69"/>
          <p:cNvCxnSpPr/>
          <p:nvPr/>
        </p:nvCxnSpPr>
        <p:spPr>
          <a:xfrm rot="10800000">
            <a:off x="4572000" y="-4090562"/>
            <a:ext cx="0" cy="9144000"/>
          </a:xfrm>
          <a:prstGeom prst="straightConnector1">
            <a:avLst/>
          </a:prstGeom>
          <a:noFill/>
          <a:ln w="19050" cap="flat" cmpd="sng">
            <a:solidFill>
              <a:schemeClr val="accent3"/>
            </a:solidFill>
            <a:prstDash val="solid"/>
            <a:round/>
            <a:headEnd type="none" w="sm" len="sm"/>
            <a:tailEnd type="none" w="sm" len="sm"/>
          </a:ln>
        </p:spPr>
      </p:cxnSp>
      <p:grpSp>
        <p:nvGrpSpPr>
          <p:cNvPr id="452" name="Google Shape;452;p69"/>
          <p:cNvGrpSpPr/>
          <p:nvPr/>
        </p:nvGrpSpPr>
        <p:grpSpPr>
          <a:xfrm>
            <a:off x="1" y="-1191"/>
            <a:ext cx="9143963" cy="5144691"/>
            <a:chOff x="1" y="-1588"/>
            <a:chExt cx="12188700" cy="6859588"/>
          </a:xfrm>
        </p:grpSpPr>
        <p:cxnSp>
          <p:nvCxnSpPr>
            <p:cNvPr id="453" name="Google Shape;453;p69"/>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454" name="Google Shape;454;p69"/>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455" name="Google Shape;455;p69"/>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456" name="Google Shape;456;p69"/>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457" name="Google Shape;457;p69"/>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458" name="Google Shape;458;p69"/>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459" name="Google Shape;459;p69"/>
          <p:cNvSpPr txBox="1">
            <a:spLocks noGrp="1"/>
          </p:cNvSpPr>
          <p:nvPr>
            <p:ph type="title"/>
          </p:nvPr>
        </p:nvSpPr>
        <p:spPr>
          <a:xfrm>
            <a:off x="428737" y="47628"/>
            <a:ext cx="87153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grpSp>
        <p:nvGrpSpPr>
          <p:cNvPr id="460" name="Google Shape;460;p69"/>
          <p:cNvGrpSpPr/>
          <p:nvPr/>
        </p:nvGrpSpPr>
        <p:grpSpPr>
          <a:xfrm>
            <a:off x="376434" y="1325269"/>
            <a:ext cx="8391408" cy="3296601"/>
            <a:chOff x="501778" y="1690825"/>
            <a:chExt cx="11185561" cy="4395468"/>
          </a:xfrm>
        </p:grpSpPr>
        <p:sp>
          <p:nvSpPr>
            <p:cNvPr id="461" name="Google Shape;461;p69"/>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2" name="Google Shape;462;p69"/>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3" name="Google Shape;463;p69"/>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4" name="Google Shape;464;p69"/>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465"/>
        <p:cNvGrpSpPr/>
        <p:nvPr/>
      </p:nvGrpSpPr>
      <p:grpSpPr>
        <a:xfrm>
          <a:off x="0" y="0"/>
          <a:ext cx="0" cy="0"/>
          <a:chOff x="0" y="0"/>
          <a:chExt cx="0" cy="0"/>
        </a:xfrm>
      </p:grpSpPr>
      <p:sp>
        <p:nvSpPr>
          <p:cNvPr id="466" name="Google Shape;466;p70"/>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1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467" name="Google Shape;467;p70"/>
          <p:cNvSpPr txBox="1">
            <a:spLocks noGrp="1"/>
          </p:cNvSpPr>
          <p:nvPr>
            <p:ph type="body" idx="1"/>
          </p:nvPr>
        </p:nvSpPr>
        <p:spPr>
          <a:xfrm>
            <a:off x="428739" y="822884"/>
            <a:ext cx="8286600" cy="2541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accent2"/>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468" name="Google Shape;468;p70"/>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spcBef>
                <a:spcPts val="0"/>
              </a:spcBef>
              <a:spcAft>
                <a:spcPts val="0"/>
              </a:spcAft>
              <a:buSzPts val="1100"/>
              <a:buNone/>
              <a:defRPr sz="900">
                <a:solidFill>
                  <a:schemeClr val="accent2"/>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469"/>
        <p:cNvGrpSpPr/>
        <p:nvPr/>
      </p:nvGrpSpPr>
      <p:grpSpPr>
        <a:xfrm>
          <a:off x="0" y="0"/>
          <a:ext cx="0" cy="0"/>
          <a:chOff x="0" y="0"/>
          <a:chExt cx="0" cy="0"/>
        </a:xfrm>
      </p:grpSpPr>
      <p:pic>
        <p:nvPicPr>
          <p:cNvPr id="470" name="Google Shape;470;p71"/>
          <p:cNvPicPr preferRelativeResize="0"/>
          <p:nvPr/>
        </p:nvPicPr>
        <p:blipFill rotWithShape="1">
          <a:blip r:embed="rId2">
            <a:alphaModFix/>
          </a:blip>
          <a:srcRect t="119" b="129"/>
          <a:stretch/>
        </p:blipFill>
        <p:spPr>
          <a:xfrm>
            <a:off x="3" y="0"/>
            <a:ext cx="9141614" cy="5129511"/>
          </a:xfrm>
          <a:prstGeom prst="rect">
            <a:avLst/>
          </a:prstGeom>
          <a:noFill/>
          <a:ln>
            <a:noFill/>
          </a:ln>
        </p:spPr>
      </p:pic>
      <p:sp>
        <p:nvSpPr>
          <p:cNvPr id="471" name="Google Shape;471;p71"/>
          <p:cNvSpPr txBox="1">
            <a:spLocks noGrp="1"/>
          </p:cNvSpPr>
          <p:nvPr>
            <p:ph type="body" idx="1"/>
          </p:nvPr>
        </p:nvSpPr>
        <p:spPr>
          <a:xfrm>
            <a:off x="428737" y="1562919"/>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200"/>
              </a:spcBef>
              <a:spcAft>
                <a:spcPts val="0"/>
              </a:spcAft>
              <a:buClr>
                <a:schemeClr val="dk2"/>
              </a:buClr>
              <a:buSzPts val="1700"/>
              <a:buFont typeface="Salesforce Sans"/>
              <a:buNone/>
              <a:defRPr sz="1700">
                <a:solidFill>
                  <a:schemeClr val="accent1"/>
                </a:solidFill>
              </a:defRPr>
            </a:lvl1pPr>
            <a:lvl2pPr marL="914400" lvl="1" indent="-317500" algn="l" rtl="0">
              <a:lnSpc>
                <a:spcPct val="100000"/>
              </a:lnSpc>
              <a:spcBef>
                <a:spcPts val="200"/>
              </a:spcBef>
              <a:spcAft>
                <a:spcPts val="0"/>
              </a:spcAft>
              <a:buClr>
                <a:schemeClr val="accent1"/>
              </a:buClr>
              <a:buSzPts val="1400"/>
              <a:buChar char="•"/>
              <a:defRPr>
                <a:solidFill>
                  <a:schemeClr val="accent1"/>
                </a:solidFill>
              </a:defRPr>
            </a:lvl2pPr>
            <a:lvl3pPr marL="1371600" lvl="2" indent="-304800" algn="l" rtl="0">
              <a:lnSpc>
                <a:spcPct val="100000"/>
              </a:lnSpc>
              <a:spcBef>
                <a:spcPts val="500"/>
              </a:spcBef>
              <a:spcAft>
                <a:spcPts val="0"/>
              </a:spcAft>
              <a:buSzPts val="1200"/>
              <a:buChar char="•"/>
              <a:defRPr>
                <a:solidFill>
                  <a:schemeClr val="lt2"/>
                </a:solidFill>
              </a:defRPr>
            </a:lvl3pPr>
            <a:lvl4pPr marL="1828800" lvl="3" indent="-298450" algn="l" rtl="0">
              <a:lnSpc>
                <a:spcPct val="100000"/>
              </a:lnSpc>
              <a:spcBef>
                <a:spcPts val="500"/>
              </a:spcBef>
              <a:spcAft>
                <a:spcPts val="0"/>
              </a:spcAft>
              <a:buSzPts val="1100"/>
              <a:buChar char="•"/>
              <a:defRPr>
                <a:solidFill>
                  <a:schemeClr val="accent1"/>
                </a:solidFill>
              </a:defRPr>
            </a:lvl4pPr>
            <a:lvl5pPr marL="2286000" lvl="4" indent="-228600" algn="l" rtl="0">
              <a:lnSpc>
                <a:spcPct val="100000"/>
              </a:lnSpc>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72" name="Google Shape;472;p71"/>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73" name="Google Shape;473;p71"/>
          <p:cNvSpPr txBox="1">
            <a:spLocks noGrp="1"/>
          </p:cNvSpPr>
          <p:nvPr>
            <p:ph type="title"/>
          </p:nvPr>
        </p:nvSpPr>
        <p:spPr>
          <a:xfrm>
            <a:off x="428740" y="120868"/>
            <a:ext cx="3154500" cy="7428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700">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74" name="Google Shape;474;p71"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475"/>
        <p:cNvGrpSpPr/>
        <p:nvPr/>
      </p:nvGrpSpPr>
      <p:grpSpPr>
        <a:xfrm>
          <a:off x="0" y="0"/>
          <a:ext cx="0" cy="0"/>
          <a:chOff x="0" y="0"/>
          <a:chExt cx="0" cy="0"/>
        </a:xfrm>
      </p:grpSpPr>
      <p:sp>
        <p:nvSpPr>
          <p:cNvPr id="476" name="Google Shape;476;p72"/>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477" name="Google Shape;477;p72"/>
          <p:cNvSpPr txBox="1">
            <a:spLocks noGrp="1"/>
          </p:cNvSpPr>
          <p:nvPr>
            <p:ph type="body" idx="1"/>
          </p:nvPr>
        </p:nvSpPr>
        <p:spPr>
          <a:xfrm>
            <a:off x="377134" y="843352"/>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478"/>
        <p:cNvGrpSpPr/>
        <p:nvPr/>
      </p:nvGrpSpPr>
      <p:grpSpPr>
        <a:xfrm>
          <a:off x="0" y="0"/>
          <a:ext cx="0" cy="0"/>
          <a:chOff x="0" y="0"/>
          <a:chExt cx="0" cy="0"/>
        </a:xfrm>
      </p:grpSpPr>
      <p:pic>
        <p:nvPicPr>
          <p:cNvPr id="479" name="Google Shape;479;p73"/>
          <p:cNvPicPr preferRelativeResize="0"/>
          <p:nvPr/>
        </p:nvPicPr>
        <p:blipFill rotWithShape="1">
          <a:blip r:embed="rId2">
            <a:alphaModFix/>
          </a:blip>
          <a:srcRect l="7433" b="32813"/>
          <a:stretch/>
        </p:blipFill>
        <p:spPr>
          <a:xfrm>
            <a:off x="0" y="3972361"/>
            <a:ext cx="9132603" cy="1145422"/>
          </a:xfrm>
          <a:prstGeom prst="rect">
            <a:avLst/>
          </a:prstGeom>
          <a:noFill/>
          <a:ln>
            <a:noFill/>
          </a:ln>
        </p:spPr>
      </p:pic>
      <p:pic>
        <p:nvPicPr>
          <p:cNvPr id="480" name="Google Shape;480;p73"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481" name="Google Shape;481;p73"/>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82" name="Google Shape;482;p7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83" name="Google Shape;483;p73"/>
          <p:cNvPicPr preferRelativeResize="0"/>
          <p:nvPr/>
        </p:nvPicPr>
        <p:blipFill rotWithShape="1">
          <a:blip r:embed="rId4">
            <a:alphaModFix/>
          </a:blip>
          <a:srcRect l="147" r="79939"/>
          <a:stretch/>
        </p:blipFill>
        <p:spPr>
          <a:xfrm>
            <a:off x="1" y="4114800"/>
            <a:ext cx="1377338" cy="980826"/>
          </a:xfrm>
          <a:prstGeom prst="rect">
            <a:avLst/>
          </a:prstGeom>
          <a:noFill/>
          <a:ln>
            <a:noFill/>
          </a:ln>
        </p:spPr>
      </p:pic>
      <p:pic>
        <p:nvPicPr>
          <p:cNvPr id="484" name="Google Shape;484;p73"/>
          <p:cNvPicPr preferRelativeResize="0"/>
          <p:nvPr/>
        </p:nvPicPr>
        <p:blipFill rotWithShape="1">
          <a:blip r:embed="rId4">
            <a:alphaModFix/>
          </a:blip>
          <a:srcRect l="377" r="79940"/>
          <a:stretch/>
        </p:blipFill>
        <p:spPr>
          <a:xfrm flipH="1">
            <a:off x="7620636" y="3960600"/>
            <a:ext cx="1528195" cy="1100996"/>
          </a:xfrm>
          <a:prstGeom prst="rect">
            <a:avLst/>
          </a:prstGeom>
          <a:noFill/>
          <a:ln>
            <a:noFill/>
          </a:ln>
        </p:spPr>
      </p:pic>
      <p:pic>
        <p:nvPicPr>
          <p:cNvPr id="485" name="Google Shape;485;p73"/>
          <p:cNvPicPr preferRelativeResize="0"/>
          <p:nvPr/>
        </p:nvPicPr>
        <p:blipFill rotWithShape="1">
          <a:blip r:embed="rId5">
            <a:alphaModFix/>
          </a:blip>
          <a:srcRect l="18140" b="35408"/>
          <a:stretch/>
        </p:blipFill>
        <p:spPr>
          <a:xfrm>
            <a:off x="3075592" y="3551733"/>
            <a:ext cx="2810218" cy="1494731"/>
          </a:xfrm>
          <a:prstGeom prst="rect">
            <a:avLst/>
          </a:prstGeom>
          <a:noFill/>
          <a:ln>
            <a:noFill/>
          </a:ln>
        </p:spPr>
      </p:pic>
      <p:pic>
        <p:nvPicPr>
          <p:cNvPr id="486" name="Google Shape;486;p73"/>
          <p:cNvPicPr preferRelativeResize="0"/>
          <p:nvPr/>
        </p:nvPicPr>
        <p:blipFill rotWithShape="1">
          <a:blip r:embed="rId6">
            <a:alphaModFix/>
          </a:blip>
          <a:srcRect l="17925" t="-7805" r="594"/>
          <a:stretch/>
        </p:blipFill>
        <p:spPr>
          <a:xfrm>
            <a:off x="0" y="4654163"/>
            <a:ext cx="5003143" cy="493518"/>
          </a:xfrm>
          <a:prstGeom prst="rect">
            <a:avLst/>
          </a:prstGeom>
          <a:noFill/>
          <a:ln>
            <a:noFill/>
          </a:ln>
        </p:spPr>
      </p:pic>
      <p:pic>
        <p:nvPicPr>
          <p:cNvPr id="487" name="Google Shape;487;p73"/>
          <p:cNvPicPr preferRelativeResize="0"/>
          <p:nvPr/>
        </p:nvPicPr>
        <p:blipFill rotWithShape="1">
          <a:blip r:embed="rId7">
            <a:alphaModFix/>
          </a:blip>
          <a:srcRect l="-296" t="-8231" r="15643" b="5846"/>
          <a:stretch/>
        </p:blipFill>
        <p:spPr>
          <a:xfrm>
            <a:off x="4015383" y="4697250"/>
            <a:ext cx="5127283" cy="450431"/>
          </a:xfrm>
          <a:prstGeom prst="rect">
            <a:avLst/>
          </a:prstGeom>
          <a:noFill/>
          <a:ln>
            <a:noFill/>
          </a:ln>
        </p:spPr>
      </p:pic>
      <p:sp>
        <p:nvSpPr>
          <p:cNvPr id="488" name="Google Shape;488;p73"/>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489" name="Google Shape;489;p73"/>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490"/>
        <p:cNvGrpSpPr/>
        <p:nvPr/>
      </p:nvGrpSpPr>
      <p:grpSpPr>
        <a:xfrm>
          <a:off x="0" y="0"/>
          <a:ext cx="0" cy="0"/>
          <a:chOff x="0" y="0"/>
          <a:chExt cx="0" cy="0"/>
        </a:xfrm>
      </p:grpSpPr>
      <p:pic>
        <p:nvPicPr>
          <p:cNvPr id="491" name="Google Shape;491;p74"/>
          <p:cNvPicPr preferRelativeResize="0"/>
          <p:nvPr/>
        </p:nvPicPr>
        <p:blipFill rotWithShape="1">
          <a:blip r:embed="rId2">
            <a:alphaModFix/>
          </a:blip>
          <a:srcRect l="478" t="2400" r="1922"/>
          <a:stretch/>
        </p:blipFill>
        <p:spPr>
          <a:xfrm flipH="1">
            <a:off x="4844" y="670"/>
            <a:ext cx="9299931" cy="5140819"/>
          </a:xfrm>
          <a:prstGeom prst="rect">
            <a:avLst/>
          </a:prstGeom>
          <a:noFill/>
          <a:ln>
            <a:noFill/>
          </a:ln>
        </p:spPr>
      </p:pic>
      <p:grpSp>
        <p:nvGrpSpPr>
          <p:cNvPr id="492" name="Google Shape;492;p74"/>
          <p:cNvGrpSpPr/>
          <p:nvPr/>
        </p:nvGrpSpPr>
        <p:grpSpPr>
          <a:xfrm>
            <a:off x="1920065" y="4125666"/>
            <a:ext cx="621097" cy="881631"/>
            <a:chOff x="723336" y="4484318"/>
            <a:chExt cx="1333398" cy="1893131"/>
          </a:xfrm>
        </p:grpSpPr>
        <p:pic>
          <p:nvPicPr>
            <p:cNvPr id="493" name="Google Shape;493;p74"/>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494" name="Google Shape;494;p74"/>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495" name="Google Shape;495;p74"/>
          <p:cNvGrpSpPr/>
          <p:nvPr/>
        </p:nvGrpSpPr>
        <p:grpSpPr>
          <a:xfrm>
            <a:off x="1837" y="3344224"/>
            <a:ext cx="1378443" cy="1604720"/>
            <a:chOff x="1082246" y="4738045"/>
            <a:chExt cx="1890350" cy="2201262"/>
          </a:xfrm>
        </p:grpSpPr>
        <p:pic>
          <p:nvPicPr>
            <p:cNvPr id="496" name="Google Shape;496;p74"/>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97" name="Google Shape;497;p74"/>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498" name="Google Shape;498;p74"/>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99" name="Google Shape;499;p74"/>
          <p:cNvGrpSpPr/>
          <p:nvPr/>
        </p:nvGrpSpPr>
        <p:grpSpPr>
          <a:xfrm>
            <a:off x="1087090" y="4031404"/>
            <a:ext cx="1000315" cy="952081"/>
            <a:chOff x="2666809" y="5395728"/>
            <a:chExt cx="1333398" cy="1269442"/>
          </a:xfrm>
        </p:grpSpPr>
        <p:pic>
          <p:nvPicPr>
            <p:cNvPr id="500" name="Google Shape;500;p74"/>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501" name="Google Shape;501;p74"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502" name="Google Shape;502;p74" descr="pasted-image.pdf"/>
          <p:cNvPicPr preferRelativeResize="0"/>
          <p:nvPr/>
        </p:nvPicPr>
        <p:blipFill rotWithShape="1">
          <a:blip r:embed="rId7">
            <a:alphaModFix/>
          </a:blip>
          <a:srcRect/>
          <a:stretch/>
        </p:blipFill>
        <p:spPr>
          <a:xfrm>
            <a:off x="8275084" y="424094"/>
            <a:ext cx="476676" cy="333734"/>
          </a:xfrm>
          <a:prstGeom prst="rect">
            <a:avLst/>
          </a:prstGeom>
          <a:noFill/>
          <a:ln>
            <a:noFill/>
          </a:ln>
        </p:spPr>
      </p:pic>
      <p:sp>
        <p:nvSpPr>
          <p:cNvPr id="503" name="Google Shape;503;p74"/>
          <p:cNvSpPr txBox="1">
            <a:spLocks noGrp="1"/>
          </p:cNvSpPr>
          <p:nvPr>
            <p:ph type="ctrTitle"/>
          </p:nvPr>
        </p:nvSpPr>
        <p:spPr>
          <a:xfrm>
            <a:off x="1884125" y="1353504"/>
            <a:ext cx="5375700" cy="836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504" name="Google Shape;504;p74"/>
          <p:cNvSpPr txBox="1">
            <a:spLocks noGrp="1"/>
          </p:cNvSpPr>
          <p:nvPr>
            <p:ph type="body" idx="1"/>
          </p:nvPr>
        </p:nvSpPr>
        <p:spPr>
          <a:xfrm>
            <a:off x="1884125" y="2045929"/>
            <a:ext cx="5375700" cy="6954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05" name="Google Shape;505;p74" descr="pasted-image.pdf"/>
          <p:cNvPicPr preferRelativeResize="0"/>
          <p:nvPr/>
        </p:nvPicPr>
        <p:blipFill rotWithShape="1">
          <a:blip r:embed="rId7">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506"/>
        <p:cNvGrpSpPr/>
        <p:nvPr/>
      </p:nvGrpSpPr>
      <p:grpSpPr>
        <a:xfrm>
          <a:off x="0" y="0"/>
          <a:ext cx="0" cy="0"/>
          <a:chOff x="0" y="0"/>
          <a:chExt cx="0" cy="0"/>
        </a:xfrm>
      </p:grpSpPr>
      <p:pic>
        <p:nvPicPr>
          <p:cNvPr id="507" name="Google Shape;507;p75" descr="Google Shape;3719;p502"/>
          <p:cNvPicPr preferRelativeResize="0"/>
          <p:nvPr/>
        </p:nvPicPr>
        <p:blipFill rotWithShape="1">
          <a:blip r:embed="rId2">
            <a:alphaModFix/>
          </a:blip>
          <a:srcRect/>
          <a:stretch/>
        </p:blipFill>
        <p:spPr>
          <a:xfrm>
            <a:off x="-45480" y="-24736"/>
            <a:ext cx="9217224" cy="5196842"/>
          </a:xfrm>
          <a:prstGeom prst="rect">
            <a:avLst/>
          </a:prstGeom>
          <a:noFill/>
          <a:ln>
            <a:noFill/>
          </a:ln>
        </p:spPr>
      </p:pic>
      <p:sp>
        <p:nvSpPr>
          <p:cNvPr id="508" name="Google Shape;508;p75"/>
          <p:cNvSpPr txBox="1">
            <a:spLocks noGrp="1"/>
          </p:cNvSpPr>
          <p:nvPr>
            <p:ph type="sldNum" idx="12"/>
          </p:nvPr>
        </p:nvSpPr>
        <p:spPr>
          <a:xfrm>
            <a:off x="6347746" y="4668168"/>
            <a:ext cx="205500" cy="198300"/>
          </a:xfrm>
          <a:prstGeom prst="rect">
            <a:avLst/>
          </a:prstGeom>
          <a:noFill/>
          <a:ln>
            <a:noFill/>
          </a:ln>
        </p:spPr>
        <p:txBody>
          <a:bodyPr spcFirstLastPara="1" wrap="square" lIns="34275" tIns="34275" rIns="34275" bIns="34275" anchor="ctr" anchorCtr="0">
            <a:noAutofit/>
          </a:bodyPr>
          <a:lstStyle>
            <a:lvl1pPr marL="0" lvl="0"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1pPr>
            <a:lvl2pPr marL="0" lvl="1"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2pPr>
            <a:lvl3pPr marL="0" lvl="2"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3pPr>
            <a:lvl4pPr marL="0" lvl="3"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4pPr>
            <a:lvl5pPr marL="0" lvl="4"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5pPr>
            <a:lvl6pPr marL="0" lvl="5"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6pPr>
            <a:lvl7pPr marL="0" lvl="6"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7pPr>
            <a:lvl8pPr marL="0" lvl="7"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8pPr>
            <a:lvl9pPr marL="0" lvl="8"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sz="11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09"/>
        <p:cNvGrpSpPr/>
        <p:nvPr/>
      </p:nvGrpSpPr>
      <p:grpSpPr>
        <a:xfrm>
          <a:off x="0" y="0"/>
          <a:ext cx="0" cy="0"/>
          <a:chOff x="0" y="0"/>
          <a:chExt cx="0" cy="0"/>
        </a:xfrm>
      </p:grpSpPr>
      <p:sp>
        <p:nvSpPr>
          <p:cNvPr id="510" name="Google Shape;510;p76"/>
          <p:cNvSpPr txBox="1">
            <a:spLocks noGrp="1"/>
          </p:cNvSpPr>
          <p:nvPr>
            <p:ph type="title"/>
          </p:nvPr>
        </p:nvSpPr>
        <p:spPr>
          <a:xfrm>
            <a:off x="311700" y="445025"/>
            <a:ext cx="8520600" cy="572700"/>
          </a:xfrm>
          <a:prstGeom prst="rect">
            <a:avLst/>
          </a:prstGeom>
        </p:spPr>
        <p:txBody>
          <a:bodyPr spcFirstLastPara="1" wrap="square" lIns="0" tIns="0" rIns="0" bIns="0" anchor="b" anchorCtr="0">
            <a:noAutofit/>
          </a:bodyPr>
          <a:lstStyle>
            <a:lvl1pPr lvl="0" rtl="0">
              <a:spcBef>
                <a:spcPts val="0"/>
              </a:spcBef>
              <a:spcAft>
                <a:spcPts val="0"/>
              </a:spcAft>
              <a:buSzPts val="11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511" name="Google Shape;511;p76"/>
          <p:cNvSpPr txBox="1">
            <a:spLocks noGrp="1"/>
          </p:cNvSpPr>
          <p:nvPr>
            <p:ph type="body" idx="1"/>
          </p:nvPr>
        </p:nvSpPr>
        <p:spPr>
          <a:xfrm>
            <a:off x="311700" y="1152475"/>
            <a:ext cx="8520600" cy="3416400"/>
          </a:xfrm>
          <a:prstGeom prst="rect">
            <a:avLst/>
          </a:prstGeom>
        </p:spPr>
        <p:txBody>
          <a:bodyPr spcFirstLastPara="1" wrap="square" lIns="0" tIns="0" rIns="0" bIns="0" anchor="t" anchorCtr="0">
            <a:noAutofit/>
          </a:bodyPr>
          <a:lstStyle>
            <a:lvl1pPr marL="457200" lvl="0" indent="-228600" rtl="0">
              <a:spcBef>
                <a:spcPts val="800"/>
              </a:spcBef>
              <a:spcAft>
                <a:spcPts val="0"/>
              </a:spcAft>
              <a:buSzPts val="1500"/>
              <a:buNone/>
              <a:defRPr/>
            </a:lvl1pPr>
            <a:lvl2pPr marL="914400" lvl="1" indent="-317500" rtl="0">
              <a:spcBef>
                <a:spcPts val="200"/>
              </a:spcBef>
              <a:spcAft>
                <a:spcPts val="0"/>
              </a:spcAft>
              <a:buSzPts val="1400"/>
              <a:buChar char="•"/>
              <a:defRPr/>
            </a:lvl2pPr>
            <a:lvl3pPr marL="1371600" lvl="2" indent="-304800" rtl="0">
              <a:spcBef>
                <a:spcPts val="500"/>
              </a:spcBef>
              <a:spcAft>
                <a:spcPts val="0"/>
              </a:spcAft>
              <a:buSzPts val="1200"/>
              <a:buChar char="•"/>
              <a:defRPr/>
            </a:lvl3pPr>
            <a:lvl4pPr marL="1828800" lvl="3" indent="-298450" rtl="0">
              <a:spcBef>
                <a:spcPts val="500"/>
              </a:spcBef>
              <a:spcAft>
                <a:spcPts val="0"/>
              </a:spcAft>
              <a:buSzPts val="1100"/>
              <a:buChar char="•"/>
              <a:defRPr/>
            </a:lvl4pPr>
            <a:lvl5pPr marL="2286000" lvl="4" indent="-228600" rtl="0">
              <a:spcBef>
                <a:spcPts val="500"/>
              </a:spcBef>
              <a:spcAft>
                <a:spcPts val="0"/>
              </a:spcAft>
              <a:buSzPts val="1100"/>
              <a:buNone/>
              <a:defRPr/>
            </a:lvl5pPr>
            <a:lvl6pPr marL="2743200" lvl="5" indent="-323850" rtl="0">
              <a:spcBef>
                <a:spcPts val="500"/>
              </a:spcBef>
              <a:spcAft>
                <a:spcPts val="0"/>
              </a:spcAft>
              <a:buSzPts val="1500"/>
              <a:buChar char="•"/>
              <a:defRPr/>
            </a:lvl6pPr>
            <a:lvl7pPr marL="3200400" lvl="6" indent="-323850" rtl="0">
              <a:spcBef>
                <a:spcPts val="300"/>
              </a:spcBef>
              <a:spcAft>
                <a:spcPts val="0"/>
              </a:spcAft>
              <a:buSzPts val="1500"/>
              <a:buChar char="•"/>
              <a:defRPr/>
            </a:lvl7pPr>
            <a:lvl8pPr marL="3657600" lvl="7" indent="-323850" rtl="0">
              <a:spcBef>
                <a:spcPts val="300"/>
              </a:spcBef>
              <a:spcAft>
                <a:spcPts val="0"/>
              </a:spcAft>
              <a:buSzPts val="1500"/>
              <a:buChar char="•"/>
              <a:defRPr/>
            </a:lvl8pPr>
            <a:lvl9pPr marL="4114800" lvl="8" indent="-323850" rtl="0">
              <a:spcBef>
                <a:spcPts val="300"/>
              </a:spcBef>
              <a:spcAft>
                <a:spcPts val="0"/>
              </a:spcAft>
              <a:buSzPts val="1500"/>
              <a:buChar char="•"/>
              <a:defRPr/>
            </a:lvl9pPr>
          </a:lstStyle>
          <a:p>
            <a:endParaRPr/>
          </a:p>
        </p:txBody>
      </p:sp>
      <p:sp>
        <p:nvSpPr>
          <p:cNvPr id="512" name="Google Shape;512;p7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13"/>
        <p:cNvGrpSpPr/>
        <p:nvPr/>
      </p:nvGrpSpPr>
      <p:grpSpPr>
        <a:xfrm>
          <a:off x="0" y="0"/>
          <a:ext cx="0" cy="0"/>
          <a:chOff x="0" y="0"/>
          <a:chExt cx="0" cy="0"/>
        </a:xfrm>
      </p:grpSpPr>
      <p:pic>
        <p:nvPicPr>
          <p:cNvPr id="514" name="Google Shape;514;p77"/>
          <p:cNvPicPr preferRelativeResize="0"/>
          <p:nvPr/>
        </p:nvPicPr>
        <p:blipFill rotWithShape="1">
          <a:blip r:embed="rId2">
            <a:alphaModFix/>
          </a:blip>
          <a:srcRect b="8029"/>
          <a:stretch/>
        </p:blipFill>
        <p:spPr>
          <a:xfrm>
            <a:off x="0" y="0"/>
            <a:ext cx="9139238" cy="5142161"/>
          </a:xfrm>
          <a:prstGeom prst="rect">
            <a:avLst/>
          </a:prstGeom>
          <a:noFill/>
          <a:ln>
            <a:noFill/>
          </a:ln>
        </p:spPr>
      </p:pic>
      <p:sp>
        <p:nvSpPr>
          <p:cNvPr id="515" name="Google Shape;515;p77"/>
          <p:cNvSpPr txBox="1">
            <a:spLocks noGrp="1"/>
          </p:cNvSpPr>
          <p:nvPr>
            <p:ph type="body" idx="1"/>
          </p:nvPr>
        </p:nvSpPr>
        <p:spPr>
          <a:xfrm>
            <a:off x="428737" y="1323213"/>
            <a:ext cx="8286600" cy="17172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6" name="Google Shape;516;p77"/>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700"/>
              <a:buFont typeface="Arial"/>
              <a:buNone/>
              <a:defRPr sz="1700" b="0" i="0" u="none" strike="noStrike" cap="none">
                <a:solidFill>
                  <a:srgbClr val="424145"/>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7" name="Google Shape;517;p77"/>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1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518" name="Google Shape;518;p77"/>
          <p:cNvSpPr txBox="1">
            <a:spLocks noGrp="1"/>
          </p:cNvSpPr>
          <p:nvPr>
            <p:ph type="ftr" idx="11"/>
          </p:nvPr>
        </p:nvSpPr>
        <p:spPr>
          <a:xfrm>
            <a:off x="433500" y="4807847"/>
            <a:ext cx="6654900" cy="1605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100"/>
              <a:buNone/>
              <a:defRPr sz="900">
                <a:solidFill>
                  <a:schemeClr val="lt1"/>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pic>
        <p:nvPicPr>
          <p:cNvPr id="519" name="Google Shape;519;p77" descr="pasted-image.pdf"/>
          <p:cNvPicPr preferRelativeResize="0"/>
          <p:nvPr/>
        </p:nvPicPr>
        <p:blipFill rotWithShape="1">
          <a:blip r:embed="rId3">
            <a:alphaModFix/>
          </a:blip>
          <a:srcRect/>
          <a:stretch/>
        </p:blipFill>
        <p:spPr>
          <a:xfrm>
            <a:off x="8275084" y="424094"/>
            <a:ext cx="476552" cy="333647"/>
          </a:xfrm>
          <a:prstGeom prst="rect">
            <a:avLst/>
          </a:prstGeom>
          <a:noFill/>
          <a:ln>
            <a:noFill/>
          </a:ln>
        </p:spPr>
      </p:pic>
      <p:pic>
        <p:nvPicPr>
          <p:cNvPr id="520" name="Google Shape;520;p77" descr="3-Trees-2.png"/>
          <p:cNvPicPr preferRelativeResize="0"/>
          <p:nvPr/>
        </p:nvPicPr>
        <p:blipFill rotWithShape="1">
          <a:blip r:embed="rId4">
            <a:alphaModFix/>
          </a:blip>
          <a:srcRect t="1399" r="41304" b="1390"/>
          <a:stretch/>
        </p:blipFill>
        <p:spPr>
          <a:xfrm>
            <a:off x="8839503" y="4431893"/>
            <a:ext cx="298795" cy="818345"/>
          </a:xfrm>
          <a:prstGeom prst="rect">
            <a:avLst/>
          </a:prstGeom>
          <a:noFill/>
          <a:ln>
            <a:noFill/>
          </a:ln>
        </p:spPr>
      </p:pic>
      <p:pic>
        <p:nvPicPr>
          <p:cNvPr id="521" name="Google Shape;521;p77" descr="Golden-Tree.png"/>
          <p:cNvPicPr preferRelativeResize="0"/>
          <p:nvPr/>
        </p:nvPicPr>
        <p:blipFill rotWithShape="1">
          <a:blip r:embed="rId5">
            <a:alphaModFix/>
          </a:blip>
          <a:srcRect l="31379" t="1181" b="1171"/>
          <a:stretch/>
        </p:blipFill>
        <p:spPr>
          <a:xfrm>
            <a:off x="3" y="4398247"/>
            <a:ext cx="302635" cy="709012"/>
          </a:xfrm>
          <a:prstGeom prst="rect">
            <a:avLst/>
          </a:prstGeom>
          <a:noFill/>
          <a:ln>
            <a:noFill/>
          </a:ln>
        </p:spPr>
      </p:pic>
      <p:pic>
        <p:nvPicPr>
          <p:cNvPr id="522" name="Google Shape;522;p77" descr="Drk Green Tree.png"/>
          <p:cNvPicPr preferRelativeResize="0"/>
          <p:nvPr/>
        </p:nvPicPr>
        <p:blipFill rotWithShape="1">
          <a:blip r:embed="rId6">
            <a:alphaModFix/>
          </a:blip>
          <a:srcRect/>
          <a:stretch/>
        </p:blipFill>
        <p:spPr>
          <a:xfrm>
            <a:off x="191787" y="4462150"/>
            <a:ext cx="312365" cy="558701"/>
          </a:xfrm>
          <a:prstGeom prst="rect">
            <a:avLst/>
          </a:prstGeom>
          <a:noFill/>
          <a:ln>
            <a:noFill/>
          </a:ln>
        </p:spPr>
      </p:pic>
    </p:spTree>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23"/>
        <p:cNvGrpSpPr/>
        <p:nvPr/>
      </p:nvGrpSpPr>
      <p:grpSpPr>
        <a:xfrm>
          <a:off x="0" y="0"/>
          <a:ext cx="0" cy="0"/>
          <a:chOff x="0" y="0"/>
          <a:chExt cx="0" cy="0"/>
        </a:xfrm>
      </p:grpSpPr>
      <p:sp>
        <p:nvSpPr>
          <p:cNvPr id="524" name="Google Shape;524;p78"/>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25" name="Google Shape;525;p78"/>
          <p:cNvSpPr txBox="1">
            <a:spLocks noGrp="1"/>
          </p:cNvSpPr>
          <p:nvPr>
            <p:ph type="body" idx="1"/>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6" name="Google Shape;526;p78"/>
          <p:cNvSpPr txBox="1">
            <a:spLocks noGrp="1"/>
          </p:cNvSpPr>
          <p:nvPr>
            <p:ph type="body" idx="2"/>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7" name="Google Shape;527;p78"/>
          <p:cNvSpPr txBox="1">
            <a:spLocks noGrp="1"/>
          </p:cNvSpPr>
          <p:nvPr>
            <p:ph type="ftr" idx="11"/>
          </p:nvPr>
        </p:nvSpPr>
        <p:spPr>
          <a:xfrm>
            <a:off x="433500" y="4807847"/>
            <a:ext cx="6654900" cy="1605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28"/>
        <p:cNvGrpSpPr/>
        <p:nvPr/>
      </p:nvGrpSpPr>
      <p:grpSpPr>
        <a:xfrm>
          <a:off x="0" y="0"/>
          <a:ext cx="0" cy="0"/>
          <a:chOff x="0" y="0"/>
          <a:chExt cx="0" cy="0"/>
        </a:xfrm>
      </p:grpSpPr>
      <p:sp>
        <p:nvSpPr>
          <p:cNvPr id="529" name="Google Shape;529;p79"/>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30" name="Google Shape;530;p79"/>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31"/>
        <p:cNvGrpSpPr/>
        <p:nvPr/>
      </p:nvGrpSpPr>
      <p:grpSpPr>
        <a:xfrm>
          <a:off x="0" y="0"/>
          <a:ext cx="0" cy="0"/>
          <a:chOff x="0" y="0"/>
          <a:chExt cx="0" cy="0"/>
        </a:xfrm>
      </p:grpSpPr>
      <p:pic>
        <p:nvPicPr>
          <p:cNvPr id="532" name="Google Shape;532;p80"/>
          <p:cNvPicPr preferRelativeResize="0"/>
          <p:nvPr/>
        </p:nvPicPr>
        <p:blipFill rotWithShape="1">
          <a:blip r:embed="rId2">
            <a:alphaModFix/>
          </a:blip>
          <a:srcRect/>
          <a:stretch/>
        </p:blipFill>
        <p:spPr>
          <a:xfrm flipH="1">
            <a:off x="7147" y="0"/>
            <a:ext cx="9139235" cy="5140824"/>
          </a:xfrm>
          <a:prstGeom prst="rect">
            <a:avLst/>
          </a:prstGeom>
          <a:noFill/>
          <a:ln>
            <a:noFill/>
          </a:ln>
        </p:spPr>
      </p:pic>
      <p:sp>
        <p:nvSpPr>
          <p:cNvPr id="533" name="Google Shape;533;p80"/>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34" name="Google Shape;534;p80"/>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35" name="Google Shape;535;p80"/>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36" name="Google Shape;536;p80" descr="pasted-image.pdf"/>
          <p:cNvPicPr preferRelativeResize="0"/>
          <p:nvPr/>
        </p:nvPicPr>
        <p:blipFill rotWithShape="1">
          <a:blip r:embed="rId3">
            <a:alphaModFix/>
          </a:blip>
          <a:srcRect/>
          <a:stretch/>
        </p:blipFill>
        <p:spPr>
          <a:xfrm>
            <a:off x="8275084" y="424094"/>
            <a:ext cx="475600" cy="333380"/>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37"/>
        <p:cNvGrpSpPr/>
        <p:nvPr/>
      </p:nvGrpSpPr>
      <p:grpSpPr>
        <a:xfrm>
          <a:off x="0" y="0"/>
          <a:ext cx="0" cy="0"/>
          <a:chOff x="0" y="0"/>
          <a:chExt cx="0" cy="0"/>
        </a:xfrm>
      </p:grpSpPr>
      <p:pic>
        <p:nvPicPr>
          <p:cNvPr id="538" name="Google Shape;538;p81"/>
          <p:cNvPicPr preferRelativeResize="0"/>
          <p:nvPr/>
        </p:nvPicPr>
        <p:blipFill rotWithShape="1">
          <a:blip r:embed="rId2">
            <a:alphaModFix/>
          </a:blip>
          <a:srcRect/>
          <a:stretch/>
        </p:blipFill>
        <p:spPr>
          <a:xfrm>
            <a:off x="-2375" y="0"/>
            <a:ext cx="9139238" cy="5140813"/>
          </a:xfrm>
          <a:prstGeom prst="rect">
            <a:avLst/>
          </a:prstGeom>
          <a:noFill/>
          <a:ln>
            <a:noFill/>
          </a:ln>
        </p:spPr>
      </p:pic>
      <p:pic>
        <p:nvPicPr>
          <p:cNvPr id="539" name="Google Shape;539;p81"/>
          <p:cNvPicPr preferRelativeResize="0"/>
          <p:nvPr/>
        </p:nvPicPr>
        <p:blipFill>
          <a:blip r:embed="rId3">
            <a:alphaModFix/>
          </a:blip>
          <a:stretch>
            <a:fillRect/>
          </a:stretch>
        </p:blipFill>
        <p:spPr>
          <a:xfrm>
            <a:off x="8284716" y="381450"/>
            <a:ext cx="481932" cy="337352"/>
          </a:xfrm>
          <a:prstGeom prst="rect">
            <a:avLst/>
          </a:prstGeom>
          <a:noFill/>
          <a:ln>
            <a:noFill/>
          </a:ln>
        </p:spPr>
      </p:pic>
      <p:sp>
        <p:nvSpPr>
          <p:cNvPr id="540" name="Google Shape;540;p81"/>
          <p:cNvSpPr txBox="1">
            <a:spLocks noGrp="1"/>
          </p:cNvSpPr>
          <p:nvPr>
            <p:ph type="title"/>
          </p:nvPr>
        </p:nvSpPr>
        <p:spPr>
          <a:xfrm>
            <a:off x="290285" y="472691"/>
            <a:ext cx="8568000" cy="3345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a:p>
        </p:txBody>
      </p:sp>
      <p:sp>
        <p:nvSpPr>
          <p:cNvPr id="541" name="Google Shape;541;p81"/>
          <p:cNvSpPr txBox="1">
            <a:spLocks noGrp="1"/>
          </p:cNvSpPr>
          <p:nvPr>
            <p:ph type="title" idx="2"/>
          </p:nvPr>
        </p:nvSpPr>
        <p:spPr>
          <a:xfrm>
            <a:off x="311665" y="285037"/>
            <a:ext cx="8568000" cy="1875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400"/>
              <a:buFont typeface="Salesforce Sans Light"/>
              <a:buNone/>
              <a:defRPr sz="14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a:p>
        </p:txBody>
      </p:sp>
      <p:pic>
        <p:nvPicPr>
          <p:cNvPr id="542" name="Google Shape;542;p81"/>
          <p:cNvPicPr preferRelativeResize="0"/>
          <p:nvPr/>
        </p:nvPicPr>
        <p:blipFill rotWithShape="1">
          <a:blip r:embed="rId4">
            <a:alphaModFix/>
          </a:blip>
          <a:srcRect/>
          <a:stretch/>
        </p:blipFill>
        <p:spPr>
          <a:xfrm>
            <a:off x="-17892" y="3302550"/>
            <a:ext cx="9223007" cy="1840453"/>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43"/>
        <p:cNvGrpSpPr/>
        <p:nvPr/>
      </p:nvGrpSpPr>
      <p:grpSpPr>
        <a:xfrm>
          <a:off x="0" y="0"/>
          <a:ext cx="0" cy="0"/>
          <a:chOff x="0" y="0"/>
          <a:chExt cx="0" cy="0"/>
        </a:xfrm>
      </p:grpSpPr>
      <p:pic>
        <p:nvPicPr>
          <p:cNvPr id="544" name="Google Shape;544;p82" descr="Salesforce Logo.png"/>
          <p:cNvPicPr preferRelativeResize="0"/>
          <p:nvPr/>
        </p:nvPicPr>
        <p:blipFill rotWithShape="1">
          <a:blip r:embed="rId2">
            <a:alphaModFix/>
          </a:blip>
          <a:srcRect/>
          <a:stretch/>
        </p:blipFill>
        <p:spPr>
          <a:xfrm>
            <a:off x="8260325" y="4568428"/>
            <a:ext cx="462720" cy="322555"/>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45"/>
        <p:cNvGrpSpPr/>
        <p:nvPr/>
      </p:nvGrpSpPr>
      <p:grpSpPr>
        <a:xfrm>
          <a:off x="0" y="0"/>
          <a:ext cx="0" cy="0"/>
          <a:chOff x="0" y="0"/>
          <a:chExt cx="0" cy="0"/>
        </a:xfrm>
      </p:grpSpPr>
      <p:sp>
        <p:nvSpPr>
          <p:cNvPr id="546" name="Google Shape;546;p83"/>
          <p:cNvSpPr/>
          <p:nvPr/>
        </p:nvSpPr>
        <p:spPr>
          <a:xfrm>
            <a:off x="-19" y="0"/>
            <a:ext cx="9144000" cy="5143500"/>
          </a:xfrm>
          <a:prstGeom prst="rect">
            <a:avLst/>
          </a:prstGeom>
          <a:solidFill>
            <a:srgbClr val="FFFFFF"/>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sz="700">
              <a:latin typeface="Open Sans Light"/>
              <a:ea typeface="Open Sans Light"/>
              <a:cs typeface="Open Sans Light"/>
              <a:sym typeface="Open Sans Light"/>
            </a:endParaRPr>
          </a:p>
        </p:txBody>
      </p:sp>
      <p:sp>
        <p:nvSpPr>
          <p:cNvPr id="547" name="Google Shape;547;p83"/>
          <p:cNvSpPr txBox="1">
            <a:spLocks noGrp="1"/>
          </p:cNvSpPr>
          <p:nvPr>
            <p:ph type="body" idx="1"/>
          </p:nvPr>
        </p:nvSpPr>
        <p:spPr>
          <a:xfrm>
            <a:off x="290285" y="1097850"/>
            <a:ext cx="8568000" cy="2613000"/>
          </a:xfrm>
          <a:prstGeom prst="rect">
            <a:avLst/>
          </a:prstGeom>
        </p:spPr>
        <p:txBody>
          <a:bodyPr spcFirstLastPara="1" wrap="square" lIns="0" tIns="0" rIns="0" bIns="0" anchor="t" anchorCtr="0">
            <a:noAutofit/>
          </a:bodyPr>
          <a:lstStyle>
            <a:lvl1pPr marL="457200" lvl="0" indent="-228600" rtl="0">
              <a:spcBef>
                <a:spcPts val="800"/>
              </a:spcBef>
              <a:spcAft>
                <a:spcPts val="0"/>
              </a:spcAft>
              <a:buSzPts val="1500"/>
              <a:buNone/>
              <a:defRPr/>
            </a:lvl1pPr>
            <a:lvl2pPr marL="914400" lvl="1" indent="-317500" rtl="0">
              <a:spcBef>
                <a:spcPts val="200"/>
              </a:spcBef>
              <a:spcAft>
                <a:spcPts val="0"/>
              </a:spcAft>
              <a:buSzPts val="1400"/>
              <a:buChar char="•"/>
              <a:defRPr/>
            </a:lvl2pPr>
            <a:lvl3pPr marL="1371600" lvl="2" indent="-304800" rtl="0">
              <a:spcBef>
                <a:spcPts val="500"/>
              </a:spcBef>
              <a:spcAft>
                <a:spcPts val="0"/>
              </a:spcAft>
              <a:buSzPts val="1200"/>
              <a:buChar char="•"/>
              <a:defRPr/>
            </a:lvl3pPr>
            <a:lvl4pPr marL="1828800" lvl="3" indent="-298450" rtl="0">
              <a:spcBef>
                <a:spcPts val="500"/>
              </a:spcBef>
              <a:spcAft>
                <a:spcPts val="0"/>
              </a:spcAft>
              <a:buSzPts val="1100"/>
              <a:buChar char="•"/>
              <a:defRPr/>
            </a:lvl4pPr>
            <a:lvl5pPr marL="2286000" lvl="4" indent="-228600" rtl="0">
              <a:spcBef>
                <a:spcPts val="500"/>
              </a:spcBef>
              <a:spcAft>
                <a:spcPts val="0"/>
              </a:spcAft>
              <a:buSzPts val="1100"/>
              <a:buNone/>
              <a:defRPr/>
            </a:lvl5pPr>
            <a:lvl6pPr marL="2743200" lvl="5" indent="-323850" rtl="0">
              <a:spcBef>
                <a:spcPts val="500"/>
              </a:spcBef>
              <a:spcAft>
                <a:spcPts val="0"/>
              </a:spcAft>
              <a:buSzPts val="1500"/>
              <a:buChar char="•"/>
              <a:defRPr/>
            </a:lvl6pPr>
            <a:lvl7pPr marL="3200400" lvl="6" indent="-323850" rtl="0">
              <a:spcBef>
                <a:spcPts val="300"/>
              </a:spcBef>
              <a:spcAft>
                <a:spcPts val="0"/>
              </a:spcAft>
              <a:buSzPts val="1500"/>
              <a:buChar char="•"/>
              <a:defRPr/>
            </a:lvl7pPr>
            <a:lvl8pPr marL="3657600" lvl="7" indent="-323850" rtl="0">
              <a:spcBef>
                <a:spcPts val="300"/>
              </a:spcBef>
              <a:spcAft>
                <a:spcPts val="0"/>
              </a:spcAft>
              <a:buSzPts val="1500"/>
              <a:buChar char="•"/>
              <a:defRPr/>
            </a:lvl8pPr>
            <a:lvl9pPr marL="4114800" lvl="8" indent="-323850" rtl="0">
              <a:spcBef>
                <a:spcPts val="300"/>
              </a:spcBef>
              <a:spcAft>
                <a:spcPts val="0"/>
              </a:spcAft>
              <a:buSzPts val="1500"/>
              <a:buChar char="•"/>
              <a:defRPr/>
            </a:lvl9pPr>
          </a:lstStyle>
          <a:p>
            <a:endParaRPr/>
          </a:p>
        </p:txBody>
      </p:sp>
      <p:sp>
        <p:nvSpPr>
          <p:cNvPr id="548" name="Google Shape;548;p83"/>
          <p:cNvSpPr txBox="1">
            <a:spLocks noGrp="1"/>
          </p:cNvSpPr>
          <p:nvPr>
            <p:ph type="title"/>
          </p:nvPr>
        </p:nvSpPr>
        <p:spPr>
          <a:xfrm>
            <a:off x="290285" y="285028"/>
            <a:ext cx="8568000" cy="2409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a:p>
        </p:txBody>
      </p:sp>
      <p:sp>
        <p:nvSpPr>
          <p:cNvPr id="549" name="Google Shape;549;p83"/>
          <p:cNvSpPr txBox="1">
            <a:spLocks noGrp="1"/>
          </p:cNvSpPr>
          <p:nvPr>
            <p:ph type="title" idx="2"/>
          </p:nvPr>
        </p:nvSpPr>
        <p:spPr>
          <a:xfrm>
            <a:off x="311671" y="633843"/>
            <a:ext cx="8568000" cy="3561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700"/>
              <a:buFont typeface="Salesforce Sans Light"/>
              <a:buNone/>
              <a:defRPr sz="17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a:p>
        </p:txBody>
      </p:sp>
      <p:pic>
        <p:nvPicPr>
          <p:cNvPr id="550" name="Google Shape;550;p83"/>
          <p:cNvPicPr preferRelativeResize="0"/>
          <p:nvPr/>
        </p:nvPicPr>
        <p:blipFill rotWithShape="1">
          <a:blip r:embed="rId2">
            <a:alphaModFix/>
          </a:blip>
          <a:srcRect l="43949"/>
          <a:stretch/>
        </p:blipFill>
        <p:spPr>
          <a:xfrm>
            <a:off x="8283944" y="4471988"/>
            <a:ext cx="592105" cy="390900"/>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51"/>
        <p:cNvGrpSpPr/>
        <p:nvPr/>
      </p:nvGrpSpPr>
      <p:grpSpPr>
        <a:xfrm>
          <a:off x="0" y="0"/>
          <a:ext cx="0" cy="0"/>
          <a:chOff x="0" y="0"/>
          <a:chExt cx="0" cy="0"/>
        </a:xfrm>
      </p:grpSpPr>
      <p:sp>
        <p:nvSpPr>
          <p:cNvPr id="552" name="Google Shape;552;p84"/>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53" name="Google Shape;553;p84"/>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54" name="Google Shape;554;p84"/>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555"/>
        <p:cNvGrpSpPr/>
        <p:nvPr/>
      </p:nvGrpSpPr>
      <p:grpSpPr>
        <a:xfrm>
          <a:off x="0" y="0"/>
          <a:ext cx="0" cy="0"/>
          <a:chOff x="0" y="0"/>
          <a:chExt cx="0" cy="0"/>
        </a:xfrm>
      </p:grpSpPr>
      <p:sp>
        <p:nvSpPr>
          <p:cNvPr id="556" name="Google Shape;556;p85"/>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pic>
        <p:nvPicPr>
          <p:cNvPr id="557" name="Google Shape;557;p85"/>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558" name="Google Shape;558;p85"/>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59" name="Google Shape;559;p85"/>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60" name="Google Shape;560;p85"/>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61" name="Google Shape;561;p8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62"/>
        <p:cNvGrpSpPr/>
        <p:nvPr/>
      </p:nvGrpSpPr>
      <p:grpSpPr>
        <a:xfrm>
          <a:off x="0" y="0"/>
          <a:ext cx="0" cy="0"/>
          <a:chOff x="0" y="0"/>
          <a:chExt cx="0" cy="0"/>
        </a:xfrm>
      </p:grpSpPr>
      <p:sp>
        <p:nvSpPr>
          <p:cNvPr id="563" name="Google Shape;563;p86"/>
          <p:cNvSpPr txBox="1">
            <a:spLocks noGrp="1"/>
          </p:cNvSpPr>
          <p:nvPr>
            <p:ph type="ctrTitle"/>
          </p:nvPr>
        </p:nvSpPr>
        <p:spPr>
          <a:xfrm>
            <a:off x="311708" y="744575"/>
            <a:ext cx="8520600" cy="2052600"/>
          </a:xfrm>
          <a:prstGeom prst="rect">
            <a:avLst/>
          </a:prstGeom>
        </p:spPr>
        <p:txBody>
          <a:bodyPr spcFirstLastPara="1" wrap="square" lIns="0" tIns="0" rIns="0" bIns="0"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4" name="Google Shape;564;p86"/>
          <p:cNvSpPr txBox="1">
            <a:spLocks noGrp="1"/>
          </p:cNvSpPr>
          <p:nvPr>
            <p:ph type="subTitle" idx="1"/>
          </p:nvPr>
        </p:nvSpPr>
        <p:spPr>
          <a:xfrm>
            <a:off x="311700" y="2834125"/>
            <a:ext cx="8520600" cy="792600"/>
          </a:xfrm>
          <a:prstGeom prst="rect">
            <a:avLst/>
          </a:prstGeom>
        </p:spPr>
        <p:txBody>
          <a:bodyPr spcFirstLastPara="1" wrap="square" lIns="0" tIns="0" rIns="0" bIns="0" anchor="t" anchorCtr="0">
            <a:noAutofit/>
          </a:bodyPr>
          <a:lstStyle>
            <a:lvl1pPr lvl="0" algn="ctr" rtl="0">
              <a:lnSpc>
                <a:spcPct val="100000"/>
              </a:lnSpc>
              <a:spcBef>
                <a:spcPts val="800"/>
              </a:spcBef>
              <a:spcAft>
                <a:spcPts val="0"/>
              </a:spcAft>
              <a:buSzPts val="2800"/>
              <a:buNone/>
              <a:defRPr sz="2800"/>
            </a:lvl1pPr>
            <a:lvl2pPr lvl="1" algn="ctr" rtl="0">
              <a:lnSpc>
                <a:spcPct val="100000"/>
              </a:lnSpc>
              <a:spcBef>
                <a:spcPts val="20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200"/>
              </a:spcBef>
              <a:spcAft>
                <a:spcPts val="0"/>
              </a:spcAft>
              <a:buSzPts val="2800"/>
              <a:buNone/>
              <a:defRPr sz="2800"/>
            </a:lvl5pPr>
            <a:lvl6pPr lvl="5" algn="ctr" rtl="0">
              <a:lnSpc>
                <a:spcPct val="100000"/>
              </a:lnSpc>
              <a:spcBef>
                <a:spcPts val="300"/>
              </a:spcBef>
              <a:spcAft>
                <a:spcPts val="0"/>
              </a:spcAft>
              <a:buSzPts val="2800"/>
              <a:buNone/>
              <a:defRPr sz="2800"/>
            </a:lvl6pPr>
            <a:lvl7pPr lvl="6" algn="ctr" rtl="0">
              <a:lnSpc>
                <a:spcPct val="100000"/>
              </a:lnSpc>
              <a:spcBef>
                <a:spcPts val="300"/>
              </a:spcBef>
              <a:spcAft>
                <a:spcPts val="0"/>
              </a:spcAft>
              <a:buSzPts val="2800"/>
              <a:buNone/>
              <a:defRPr sz="2800"/>
            </a:lvl7pPr>
            <a:lvl8pPr lvl="7" algn="ctr" rtl="0">
              <a:lnSpc>
                <a:spcPct val="100000"/>
              </a:lnSpc>
              <a:spcBef>
                <a:spcPts val="300"/>
              </a:spcBef>
              <a:spcAft>
                <a:spcPts val="0"/>
              </a:spcAft>
              <a:buSzPts val="2800"/>
              <a:buNone/>
              <a:defRPr sz="2800"/>
            </a:lvl8pPr>
            <a:lvl9pPr lvl="8" algn="ctr" rtl="0">
              <a:lnSpc>
                <a:spcPct val="100000"/>
              </a:lnSpc>
              <a:spcBef>
                <a:spcPts val="300"/>
              </a:spcBef>
              <a:spcAft>
                <a:spcPts val="0"/>
              </a:spcAft>
              <a:buSzPts val="2800"/>
              <a:buNone/>
              <a:defRPr sz="2800"/>
            </a:lvl9pPr>
          </a:lstStyle>
          <a:p>
            <a:endParaRPr/>
          </a:p>
        </p:txBody>
      </p:sp>
      <p:sp>
        <p:nvSpPr>
          <p:cNvPr id="565" name="Google Shape;565;p8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sz="1400"/>
            </a:lvl1pPr>
            <a:lvl2pPr lvl="1" rtl="0">
              <a:buNone/>
              <a:defRPr sz="1400"/>
            </a:lvl2pPr>
            <a:lvl3pPr lvl="2" rtl="0">
              <a:buNone/>
              <a:defRPr sz="1400"/>
            </a:lvl3pPr>
            <a:lvl4pPr lvl="3" rtl="0">
              <a:buNone/>
              <a:defRPr sz="1400"/>
            </a:lvl4pPr>
            <a:lvl5pPr lvl="4" rtl="0">
              <a:buNone/>
              <a:defRPr sz="1400"/>
            </a:lvl5pPr>
            <a:lvl6pPr lvl="5" rtl="0">
              <a:buNone/>
              <a:defRPr sz="1400"/>
            </a:lvl6pPr>
            <a:lvl7pPr lvl="6" rtl="0">
              <a:buNone/>
              <a:defRPr sz="1400"/>
            </a:lvl7pPr>
            <a:lvl8pPr lvl="7" rtl="0">
              <a:buNone/>
              <a:defRPr sz="1400"/>
            </a:lvl8pPr>
            <a:lvl9pPr lvl="8" rtl="0">
              <a:buNone/>
              <a:defRPr sz="1400"/>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566"/>
        <p:cNvGrpSpPr/>
        <p:nvPr/>
      </p:nvGrpSpPr>
      <p:grpSpPr>
        <a:xfrm>
          <a:off x="0" y="0"/>
          <a:ext cx="0" cy="0"/>
          <a:chOff x="0" y="0"/>
          <a:chExt cx="0" cy="0"/>
        </a:xfrm>
      </p:grpSpPr>
      <p:pic>
        <p:nvPicPr>
          <p:cNvPr id="567" name="Google Shape;567;p87"/>
          <p:cNvPicPr preferRelativeResize="0"/>
          <p:nvPr/>
        </p:nvPicPr>
        <p:blipFill rotWithShape="1">
          <a:blip r:embed="rId2">
            <a:alphaModFix/>
          </a:blip>
          <a:srcRect l="579" r="1188" b="30289"/>
          <a:stretch/>
        </p:blipFill>
        <p:spPr>
          <a:xfrm>
            <a:off x="1" y="2991640"/>
            <a:ext cx="9157335" cy="1196081"/>
          </a:xfrm>
          <a:prstGeom prst="rect">
            <a:avLst/>
          </a:prstGeom>
          <a:noFill/>
          <a:ln>
            <a:noFill/>
          </a:ln>
        </p:spPr>
      </p:pic>
      <p:pic>
        <p:nvPicPr>
          <p:cNvPr id="568" name="Google Shape;568;p87"/>
          <p:cNvPicPr preferRelativeResize="0"/>
          <p:nvPr/>
        </p:nvPicPr>
        <p:blipFill rotWithShape="1">
          <a:blip r:embed="rId3">
            <a:alphaModFix/>
          </a:blip>
          <a:srcRect r="79939"/>
          <a:stretch/>
        </p:blipFill>
        <p:spPr>
          <a:xfrm flipH="1">
            <a:off x="7599824" y="3127734"/>
            <a:ext cx="1557511" cy="1100996"/>
          </a:xfrm>
          <a:prstGeom prst="rect">
            <a:avLst/>
          </a:prstGeom>
          <a:noFill/>
          <a:ln>
            <a:noFill/>
          </a:ln>
        </p:spPr>
      </p:pic>
      <p:pic>
        <p:nvPicPr>
          <p:cNvPr id="569" name="Google Shape;569;p87"/>
          <p:cNvPicPr preferRelativeResize="0"/>
          <p:nvPr/>
        </p:nvPicPr>
        <p:blipFill rotWithShape="1">
          <a:blip r:embed="rId4">
            <a:alphaModFix/>
          </a:blip>
          <a:srcRect b="21365"/>
          <a:stretch/>
        </p:blipFill>
        <p:spPr>
          <a:xfrm flipH="1">
            <a:off x="-13234" y="2706053"/>
            <a:ext cx="2577989" cy="1366465"/>
          </a:xfrm>
          <a:prstGeom prst="rect">
            <a:avLst/>
          </a:prstGeom>
          <a:noFill/>
          <a:ln>
            <a:noFill/>
          </a:ln>
        </p:spPr>
      </p:pic>
      <p:pic>
        <p:nvPicPr>
          <p:cNvPr id="570" name="Google Shape;570;p87" descr="hillswithpath-01.png"/>
          <p:cNvPicPr preferRelativeResize="0"/>
          <p:nvPr/>
        </p:nvPicPr>
        <p:blipFill rotWithShape="1">
          <a:blip r:embed="rId5">
            <a:alphaModFix/>
          </a:blip>
          <a:srcRect l="9196" t="69639" r="30536"/>
          <a:stretch/>
        </p:blipFill>
        <p:spPr>
          <a:xfrm>
            <a:off x="1" y="3429302"/>
            <a:ext cx="9157332" cy="1729541"/>
          </a:xfrm>
          <a:prstGeom prst="rect">
            <a:avLst/>
          </a:prstGeom>
          <a:noFill/>
          <a:ln>
            <a:noFill/>
          </a:ln>
        </p:spPr>
      </p:pic>
      <p:sp>
        <p:nvSpPr>
          <p:cNvPr id="571" name="Google Shape;571;p8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72" name="Google Shape;572;p87"/>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73" name="Google Shape;573;p87"/>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574" name="Google Shape;574;p87"/>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580"/>
        <p:cNvGrpSpPr/>
        <p:nvPr/>
      </p:nvGrpSpPr>
      <p:grpSpPr>
        <a:xfrm>
          <a:off x="0" y="0"/>
          <a:ext cx="0" cy="0"/>
          <a:chOff x="0" y="0"/>
          <a:chExt cx="0" cy="0"/>
        </a:xfrm>
      </p:grpSpPr>
      <p:pic>
        <p:nvPicPr>
          <p:cNvPr id="581" name="Google Shape;581;p89"/>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582" name="Google Shape;582;p89"/>
          <p:cNvPicPr preferRelativeResize="0"/>
          <p:nvPr/>
        </p:nvPicPr>
        <p:blipFill rotWithShape="1">
          <a:blip r:embed="rId3">
            <a:alphaModFix/>
          </a:blip>
          <a:srcRect/>
          <a:stretch/>
        </p:blipFill>
        <p:spPr>
          <a:xfrm>
            <a:off x="0" y="670"/>
            <a:ext cx="9141615" cy="5142158"/>
          </a:xfrm>
          <a:prstGeom prst="rect">
            <a:avLst/>
          </a:prstGeom>
          <a:noFill/>
          <a:ln>
            <a:noFill/>
          </a:ln>
        </p:spPr>
      </p:pic>
      <p:sp>
        <p:nvSpPr>
          <p:cNvPr id="583" name="Google Shape;583;p89"/>
          <p:cNvSpPr txBox="1">
            <a:spLocks noGrp="1"/>
          </p:cNvSpPr>
          <p:nvPr>
            <p:ph type="ctrTitle"/>
          </p:nvPr>
        </p:nvSpPr>
        <p:spPr>
          <a:xfrm>
            <a:off x="425570" y="1527299"/>
            <a:ext cx="5062200" cy="9738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100"/>
              <a:buNone/>
              <a:defRPr sz="26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84" name="Google Shape;584;p89"/>
          <p:cNvSpPr txBox="1">
            <a:spLocks noGrp="1"/>
          </p:cNvSpPr>
          <p:nvPr>
            <p:ph type="subTitle" idx="1"/>
          </p:nvPr>
        </p:nvSpPr>
        <p:spPr>
          <a:xfrm>
            <a:off x="433655" y="2547772"/>
            <a:ext cx="50541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585" name="Google Shape;585;p89"/>
          <p:cNvSpPr txBox="1">
            <a:spLocks noGrp="1"/>
          </p:cNvSpPr>
          <p:nvPr>
            <p:ph type="body" idx="2"/>
          </p:nvPr>
        </p:nvSpPr>
        <p:spPr>
          <a:xfrm>
            <a:off x="433655" y="3777993"/>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586" name="Google Shape;586;p89"/>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587" name="Google Shape;587;p89"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588"/>
        <p:cNvGrpSpPr/>
        <p:nvPr/>
      </p:nvGrpSpPr>
      <p:grpSpPr>
        <a:xfrm>
          <a:off x="0" y="0"/>
          <a:ext cx="0" cy="0"/>
          <a:chOff x="0" y="0"/>
          <a:chExt cx="0" cy="0"/>
        </a:xfrm>
      </p:grpSpPr>
      <p:pic>
        <p:nvPicPr>
          <p:cNvPr id="589" name="Google Shape;589;p9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590" name="Google Shape;590;p9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91" name="Google Shape;591;p90"/>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592" name="Google Shape;592;p9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593" name="Google Shape;593;p9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594"/>
        <p:cNvGrpSpPr/>
        <p:nvPr/>
      </p:nvGrpSpPr>
      <p:grpSpPr>
        <a:xfrm>
          <a:off x="0" y="0"/>
          <a:ext cx="0" cy="0"/>
          <a:chOff x="0" y="0"/>
          <a:chExt cx="0" cy="0"/>
        </a:xfrm>
      </p:grpSpPr>
      <p:pic>
        <p:nvPicPr>
          <p:cNvPr id="595" name="Google Shape;595;p91"/>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596" name="Google Shape;596;p91"/>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97" name="Google Shape;597;p91"/>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598" name="Google Shape;598;p91"/>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599" name="Google Shape;599;p91"/>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600" name="Google Shape;600;p91"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01"/>
        <p:cNvGrpSpPr/>
        <p:nvPr/>
      </p:nvGrpSpPr>
      <p:grpSpPr>
        <a:xfrm>
          <a:off x="0" y="0"/>
          <a:ext cx="0" cy="0"/>
          <a:chOff x="0" y="0"/>
          <a:chExt cx="0" cy="0"/>
        </a:xfrm>
      </p:grpSpPr>
      <p:pic>
        <p:nvPicPr>
          <p:cNvPr id="602" name="Google Shape;602;p92"/>
          <p:cNvPicPr preferRelativeResize="0"/>
          <p:nvPr/>
        </p:nvPicPr>
        <p:blipFill rotWithShape="1">
          <a:blip r:embed="rId2">
            <a:alphaModFix/>
          </a:blip>
          <a:srcRect/>
          <a:stretch/>
        </p:blipFill>
        <p:spPr>
          <a:xfrm>
            <a:off x="685979" y="386432"/>
            <a:ext cx="8455815" cy="4756396"/>
          </a:xfrm>
          <a:prstGeom prst="rect">
            <a:avLst/>
          </a:prstGeom>
          <a:noFill/>
          <a:ln>
            <a:noFill/>
          </a:ln>
        </p:spPr>
      </p:pic>
      <p:pic>
        <p:nvPicPr>
          <p:cNvPr id="603" name="Google Shape;603;p92"/>
          <p:cNvPicPr preferRelativeResize="0"/>
          <p:nvPr/>
        </p:nvPicPr>
        <p:blipFill rotWithShape="1">
          <a:blip r:embed="rId3">
            <a:alphaModFix/>
          </a:blip>
          <a:srcRect/>
          <a:stretch/>
        </p:blipFill>
        <p:spPr>
          <a:xfrm>
            <a:off x="685979" y="386432"/>
            <a:ext cx="8455815" cy="4756396"/>
          </a:xfrm>
          <a:prstGeom prst="rect">
            <a:avLst/>
          </a:prstGeom>
          <a:noFill/>
          <a:ln>
            <a:noFill/>
          </a:ln>
        </p:spPr>
      </p:pic>
      <p:pic>
        <p:nvPicPr>
          <p:cNvPr id="604" name="Google Shape;604;p92"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cxnSp>
        <p:nvCxnSpPr>
          <p:cNvPr id="605" name="Google Shape;605;p92"/>
          <p:cNvCxnSpPr/>
          <p:nvPr/>
        </p:nvCxnSpPr>
        <p:spPr>
          <a:xfrm>
            <a:off x="1664508" y="293399"/>
            <a:ext cx="0" cy="618300"/>
          </a:xfrm>
          <a:prstGeom prst="straightConnector1">
            <a:avLst/>
          </a:prstGeom>
          <a:noFill/>
          <a:ln w="9525" cap="flat" cmpd="sng">
            <a:solidFill>
              <a:schemeClr val="lt2"/>
            </a:solidFill>
            <a:prstDash val="solid"/>
            <a:round/>
            <a:headEnd type="none" w="sm" len="sm"/>
            <a:tailEnd type="none" w="sm" len="sm"/>
          </a:ln>
        </p:spPr>
      </p:cxnSp>
      <p:sp>
        <p:nvSpPr>
          <p:cNvPr id="606" name="Google Shape;606;p92"/>
          <p:cNvSpPr txBox="1">
            <a:spLocks noGrp="1"/>
          </p:cNvSpPr>
          <p:nvPr>
            <p:ph type="ctrTitle"/>
          </p:nvPr>
        </p:nvSpPr>
        <p:spPr>
          <a:xfrm>
            <a:off x="425569" y="1558398"/>
            <a:ext cx="3529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dk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07" name="Google Shape;607;p92"/>
          <p:cNvSpPr txBox="1">
            <a:spLocks noGrp="1"/>
          </p:cNvSpPr>
          <p:nvPr>
            <p:ph type="subTitle" idx="1"/>
          </p:nvPr>
        </p:nvSpPr>
        <p:spPr>
          <a:xfrm>
            <a:off x="433656" y="2547772"/>
            <a:ext cx="35238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608" name="Google Shape;608;p92"/>
          <p:cNvSpPr txBox="1">
            <a:spLocks noGrp="1"/>
          </p:cNvSpPr>
          <p:nvPr>
            <p:ph type="body" idx="2"/>
          </p:nvPr>
        </p:nvSpPr>
        <p:spPr>
          <a:xfrm>
            <a:off x="433655" y="3933966"/>
            <a:ext cx="35214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dk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09" name="Google Shape;609;p92"/>
          <p:cNvSpPr txBox="1">
            <a:spLocks noGrp="1"/>
          </p:cNvSpPr>
          <p:nvPr>
            <p:ph type="body" idx="3"/>
          </p:nvPr>
        </p:nvSpPr>
        <p:spPr>
          <a:xfrm>
            <a:off x="433655" y="3723322"/>
            <a:ext cx="35214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610" name="Google Shape;610;p92"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
        <p:nvSpPr>
          <p:cNvPr id="611" name="Google Shape;611;p92"/>
          <p:cNvSpPr>
            <a:spLocks noGrp="1"/>
          </p:cNvSpPr>
          <p:nvPr>
            <p:ph type="pic" idx="4"/>
          </p:nvPr>
        </p:nvSpPr>
        <p:spPr>
          <a:xfrm>
            <a:off x="1971051" y="327422"/>
            <a:ext cx="1430100" cy="550200"/>
          </a:xfrm>
          <a:prstGeom prst="rect">
            <a:avLst/>
          </a:prstGeom>
          <a:solidFill>
            <a:srgbClr val="E7E6E4"/>
          </a:solidFill>
          <a:ln>
            <a:noFill/>
          </a:ln>
        </p:spPr>
        <p:txBody>
          <a:bodyPr spcFirstLastPara="1" wrap="square" lIns="0" tIns="0" rIns="0" bIns="0" anchor="ctr" anchorCtr="0">
            <a:noAutofit/>
          </a:bodyPr>
          <a:lstStyle>
            <a:lvl1pPr marR="0" lvl="0" algn="ctr" rtl="0">
              <a:spcBef>
                <a:spcPts val="800"/>
              </a:spcBef>
              <a:spcAft>
                <a:spcPts val="0"/>
              </a:spcAft>
              <a:buClr>
                <a:srgbClr val="7F7F7F"/>
              </a:buClr>
              <a:buSzPts val="1200"/>
              <a:buFont typeface="Arial"/>
              <a:buNone/>
              <a:defRPr sz="1200" b="0" i="0" u="none" strike="noStrike" cap="none">
                <a:solidFill>
                  <a:schemeClr val="accent2"/>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12"/>
        <p:cNvGrpSpPr/>
        <p:nvPr/>
      </p:nvGrpSpPr>
      <p:grpSpPr>
        <a:xfrm>
          <a:off x="0" y="0"/>
          <a:ext cx="0" cy="0"/>
          <a:chOff x="0" y="0"/>
          <a:chExt cx="0" cy="0"/>
        </a:xfrm>
      </p:grpSpPr>
      <p:pic>
        <p:nvPicPr>
          <p:cNvPr id="613" name="Google Shape;613;p9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614" name="Google Shape;614;p93"/>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15" name="Google Shape;615;p93"/>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16" name="Google Shape;616;p9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617" name="Google Shape;617;p93"/>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18" name="Google Shape;618;p9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19"/>
        <p:cNvGrpSpPr/>
        <p:nvPr/>
      </p:nvGrpSpPr>
      <p:grpSpPr>
        <a:xfrm>
          <a:off x="0" y="0"/>
          <a:ext cx="0" cy="0"/>
          <a:chOff x="0" y="0"/>
          <a:chExt cx="0" cy="0"/>
        </a:xfrm>
      </p:grpSpPr>
      <p:pic>
        <p:nvPicPr>
          <p:cNvPr id="620" name="Google Shape;620;p94"/>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621" name="Google Shape;621;p9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22" name="Google Shape;622;p94"/>
          <p:cNvSpPr txBox="1">
            <a:spLocks noGrp="1"/>
          </p:cNvSpPr>
          <p:nvPr>
            <p:ph type="body" idx="1"/>
          </p:nvPr>
        </p:nvSpPr>
        <p:spPr>
          <a:xfrm>
            <a:off x="428737"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23" name="Google Shape;623;p94"/>
          <p:cNvSpPr txBox="1">
            <a:spLocks noGrp="1"/>
          </p:cNvSpPr>
          <p:nvPr>
            <p:ph type="body" idx="2"/>
          </p:nvPr>
        </p:nvSpPr>
        <p:spPr>
          <a:xfrm>
            <a:off x="4736683"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24" name="Google Shape;624;p94"/>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625" name="Google Shape;625;p94"/>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solidFill>
                  <a:srgbClr val="6A625B"/>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626" name="Google Shape;626;p9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27"/>
        <p:cNvGrpSpPr/>
        <p:nvPr/>
      </p:nvGrpSpPr>
      <p:grpSpPr>
        <a:xfrm>
          <a:off x="0" y="0"/>
          <a:ext cx="0" cy="0"/>
          <a:chOff x="0" y="0"/>
          <a:chExt cx="0" cy="0"/>
        </a:xfrm>
      </p:grpSpPr>
      <p:pic>
        <p:nvPicPr>
          <p:cNvPr id="628" name="Google Shape;628;p95"/>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629" name="Google Shape;629;p9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30" name="Google Shape;630;p95"/>
          <p:cNvSpPr txBox="1">
            <a:spLocks noGrp="1"/>
          </p:cNvSpPr>
          <p:nvPr>
            <p:ph type="body" idx="1"/>
          </p:nvPr>
        </p:nvSpPr>
        <p:spPr>
          <a:xfrm>
            <a:off x="428737" y="1208914"/>
            <a:ext cx="25725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31" name="Google Shape;631;p95"/>
          <p:cNvSpPr txBox="1">
            <a:spLocks noGrp="1"/>
          </p:cNvSpPr>
          <p:nvPr>
            <p:ph type="body" idx="2"/>
          </p:nvPr>
        </p:nvSpPr>
        <p:spPr>
          <a:xfrm>
            <a:off x="3283881" y="1208702"/>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32" name="Google Shape;632;p95"/>
          <p:cNvSpPr txBox="1">
            <a:spLocks noGrp="1"/>
          </p:cNvSpPr>
          <p:nvPr>
            <p:ph type="body" idx="3"/>
          </p:nvPr>
        </p:nvSpPr>
        <p:spPr>
          <a:xfrm>
            <a:off x="6139023" y="1208485"/>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33" name="Google Shape;633;p95"/>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34" name="Google Shape;634;p9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635" name="Google Shape;635;p95"/>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636"/>
        <p:cNvGrpSpPr/>
        <p:nvPr/>
      </p:nvGrpSpPr>
      <p:grpSpPr>
        <a:xfrm>
          <a:off x="0" y="0"/>
          <a:ext cx="0" cy="0"/>
          <a:chOff x="0" y="0"/>
          <a:chExt cx="0" cy="0"/>
        </a:xfrm>
      </p:grpSpPr>
      <p:pic>
        <p:nvPicPr>
          <p:cNvPr id="637" name="Google Shape;637;p96"/>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638" name="Google Shape;638;p9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39" name="Google Shape;639;p96"/>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40" name="Google Shape;640;p9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41" name="Google Shape;641;p9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642"/>
        <p:cNvGrpSpPr/>
        <p:nvPr/>
      </p:nvGrpSpPr>
      <p:grpSpPr>
        <a:xfrm>
          <a:off x="0" y="0"/>
          <a:ext cx="0" cy="0"/>
          <a:chOff x="0" y="0"/>
          <a:chExt cx="0" cy="0"/>
        </a:xfrm>
      </p:grpSpPr>
      <p:pic>
        <p:nvPicPr>
          <p:cNvPr id="643" name="Google Shape;643;p97"/>
          <p:cNvPicPr preferRelativeResize="0"/>
          <p:nvPr/>
        </p:nvPicPr>
        <p:blipFill rotWithShape="1">
          <a:blip r:embed="rId2">
            <a:alphaModFix/>
          </a:blip>
          <a:srcRect/>
          <a:stretch/>
        </p:blipFill>
        <p:spPr>
          <a:xfrm flipH="1">
            <a:off x="2382" y="670"/>
            <a:ext cx="9141615" cy="5142158"/>
          </a:xfrm>
          <a:prstGeom prst="rect">
            <a:avLst/>
          </a:prstGeom>
          <a:noFill/>
          <a:ln>
            <a:noFill/>
          </a:ln>
        </p:spPr>
      </p:pic>
      <p:sp>
        <p:nvSpPr>
          <p:cNvPr id="644" name="Google Shape;644;p9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45" name="Google Shape;645;p97"/>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46" name="Google Shape;646;p9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47" name="Google Shape;647;p9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648"/>
        <p:cNvGrpSpPr/>
        <p:nvPr/>
      </p:nvGrpSpPr>
      <p:grpSpPr>
        <a:xfrm>
          <a:off x="0" y="0"/>
          <a:ext cx="0" cy="0"/>
          <a:chOff x="0" y="0"/>
          <a:chExt cx="0" cy="0"/>
        </a:xfrm>
      </p:grpSpPr>
      <p:sp>
        <p:nvSpPr>
          <p:cNvPr id="649" name="Google Shape;649;p9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50" name="Google Shape;650;p98"/>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51" name="Google Shape;651;p9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grpSp>
        <p:nvGrpSpPr>
          <p:cNvPr id="652" name="Google Shape;652;p98"/>
          <p:cNvGrpSpPr/>
          <p:nvPr/>
        </p:nvGrpSpPr>
        <p:grpSpPr>
          <a:xfrm>
            <a:off x="0" y="670"/>
            <a:ext cx="9141622" cy="5142159"/>
            <a:chOff x="0" y="893"/>
            <a:chExt cx="12188830" cy="6856212"/>
          </a:xfrm>
        </p:grpSpPr>
        <p:pic>
          <p:nvPicPr>
            <p:cNvPr id="653" name="Google Shape;653;p98"/>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654" name="Google Shape;654;p9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655" name="Google Shape;655;p98"/>
          <p:cNvPicPr preferRelativeResize="0"/>
          <p:nvPr/>
        </p:nvPicPr>
        <p:blipFill rotWithShape="1">
          <a:blip r:embed="rId4">
            <a:alphaModFix/>
          </a:blip>
          <a:srcRect l="73600"/>
          <a:stretch/>
        </p:blipFill>
        <p:spPr>
          <a:xfrm rot="179959">
            <a:off x="7533473" y="4673137"/>
            <a:ext cx="292158" cy="363503"/>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658" name="Google Shape;658;p99"/>
          <p:cNvSpPr/>
          <p:nvPr/>
        </p:nvSpPr>
        <p:spPr>
          <a:xfrm>
            <a:off x="3558255" y="3505997"/>
            <a:ext cx="778896" cy="703458"/>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2700">
              <a:solidFill>
                <a:schemeClr val="dk1"/>
              </a:solidFill>
              <a:latin typeface="Salesforce Sans"/>
              <a:ea typeface="Salesforce Sans"/>
              <a:cs typeface="Salesforce Sans"/>
              <a:sym typeface="Salesforce Sans"/>
            </a:endParaRPr>
          </a:p>
        </p:txBody>
      </p:sp>
      <p:sp>
        <p:nvSpPr>
          <p:cNvPr id="659" name="Google Shape;659;p9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60" name="Google Shape;660;p99"/>
          <p:cNvSpPr txBox="1">
            <a:spLocks noGrp="1"/>
          </p:cNvSpPr>
          <p:nvPr>
            <p:ph type="body" idx="1"/>
          </p:nvPr>
        </p:nvSpPr>
        <p:spPr>
          <a:xfrm>
            <a:off x="428737" y="1208914"/>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61" name="Google Shape;661;p9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62" name="Google Shape;662;p9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pic>
        <p:nvPicPr>
          <p:cNvPr id="663" name="Google Shape;663;p99"/>
          <p:cNvPicPr preferRelativeResize="0"/>
          <p:nvPr/>
        </p:nvPicPr>
        <p:blipFill rotWithShape="1">
          <a:blip r:embed="rId4">
            <a:alphaModFix/>
          </a:blip>
          <a:srcRect/>
          <a:stretch/>
        </p:blipFill>
        <p:spPr>
          <a:xfrm>
            <a:off x="8072180" y="4458740"/>
            <a:ext cx="405704" cy="445044"/>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664"/>
        <p:cNvGrpSpPr/>
        <p:nvPr/>
      </p:nvGrpSpPr>
      <p:grpSpPr>
        <a:xfrm>
          <a:off x="0" y="0"/>
          <a:ext cx="0" cy="0"/>
          <a:chOff x="0" y="0"/>
          <a:chExt cx="0" cy="0"/>
        </a:xfrm>
      </p:grpSpPr>
      <p:pic>
        <p:nvPicPr>
          <p:cNvPr id="665" name="Google Shape;665;p100"/>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666" name="Google Shape;666;p100"/>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667" name="Google Shape;667;p10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68" name="Google Shape;668;p100"/>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69" name="Google Shape;669;p10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70" name="Google Shape;670;p10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671"/>
        <p:cNvGrpSpPr/>
        <p:nvPr/>
      </p:nvGrpSpPr>
      <p:grpSpPr>
        <a:xfrm>
          <a:off x="0" y="0"/>
          <a:ext cx="0" cy="0"/>
          <a:chOff x="0" y="0"/>
          <a:chExt cx="0" cy="0"/>
        </a:xfrm>
      </p:grpSpPr>
      <p:pic>
        <p:nvPicPr>
          <p:cNvPr id="672" name="Google Shape;672;p101"/>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673" name="Google Shape;673;p101"/>
          <p:cNvPicPr preferRelativeResize="0"/>
          <p:nvPr/>
        </p:nvPicPr>
        <p:blipFill rotWithShape="1">
          <a:blip r:embed="rId3">
            <a:alphaModFix/>
          </a:blip>
          <a:srcRect/>
          <a:stretch/>
        </p:blipFill>
        <p:spPr>
          <a:xfrm>
            <a:off x="0" y="0"/>
            <a:ext cx="9141607" cy="5142158"/>
          </a:xfrm>
          <a:prstGeom prst="rect">
            <a:avLst/>
          </a:prstGeom>
          <a:noFill/>
          <a:ln>
            <a:noFill/>
          </a:ln>
        </p:spPr>
      </p:pic>
      <p:sp>
        <p:nvSpPr>
          <p:cNvPr id="674" name="Google Shape;674;p10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75" name="Google Shape;675;p101"/>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76" name="Google Shape;676;p10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77" name="Google Shape;677;p10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678"/>
        <p:cNvGrpSpPr/>
        <p:nvPr/>
      </p:nvGrpSpPr>
      <p:grpSpPr>
        <a:xfrm>
          <a:off x="0" y="0"/>
          <a:ext cx="0" cy="0"/>
          <a:chOff x="0" y="0"/>
          <a:chExt cx="0" cy="0"/>
        </a:xfrm>
      </p:grpSpPr>
      <p:pic>
        <p:nvPicPr>
          <p:cNvPr id="679" name="Google Shape;679;p102"/>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680" name="Google Shape;680;p102"/>
          <p:cNvPicPr preferRelativeResize="0"/>
          <p:nvPr/>
        </p:nvPicPr>
        <p:blipFill rotWithShape="1">
          <a:blip r:embed="rId3">
            <a:alphaModFix/>
          </a:blip>
          <a:srcRect/>
          <a:stretch/>
        </p:blipFill>
        <p:spPr>
          <a:xfrm>
            <a:off x="3" y="0"/>
            <a:ext cx="9141607" cy="5142158"/>
          </a:xfrm>
          <a:prstGeom prst="rect">
            <a:avLst/>
          </a:prstGeom>
          <a:noFill/>
          <a:ln>
            <a:noFill/>
          </a:ln>
        </p:spPr>
      </p:pic>
      <p:sp>
        <p:nvSpPr>
          <p:cNvPr id="681" name="Google Shape;681;p10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82" name="Google Shape;682;p10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83" name="Google Shape;683;p10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84" name="Google Shape;684;p102"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685"/>
        <p:cNvGrpSpPr/>
        <p:nvPr/>
      </p:nvGrpSpPr>
      <p:grpSpPr>
        <a:xfrm>
          <a:off x="0" y="0"/>
          <a:ext cx="0" cy="0"/>
          <a:chOff x="0" y="0"/>
          <a:chExt cx="0" cy="0"/>
        </a:xfrm>
      </p:grpSpPr>
      <p:pic>
        <p:nvPicPr>
          <p:cNvPr id="686" name="Google Shape;686;p103"/>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687" name="Google Shape;687;p103"/>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688" name="Google Shape;688;p10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89" name="Google Shape;689;p103"/>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90" name="Google Shape;690;p103"/>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91" name="Google Shape;691;p103"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692"/>
        <p:cNvGrpSpPr/>
        <p:nvPr/>
      </p:nvGrpSpPr>
      <p:grpSpPr>
        <a:xfrm>
          <a:off x="0" y="0"/>
          <a:ext cx="0" cy="0"/>
          <a:chOff x="0" y="0"/>
          <a:chExt cx="0" cy="0"/>
        </a:xfrm>
      </p:grpSpPr>
      <p:pic>
        <p:nvPicPr>
          <p:cNvPr id="693" name="Google Shape;693;p104"/>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694" name="Google Shape;694;p104"/>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695" name="Google Shape;695;p10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696" name="Google Shape;696;p104"/>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697" name="Google Shape;697;p104"/>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698" name="Google Shape;698;p104"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699"/>
        <p:cNvGrpSpPr/>
        <p:nvPr/>
      </p:nvGrpSpPr>
      <p:grpSpPr>
        <a:xfrm>
          <a:off x="0" y="0"/>
          <a:ext cx="0" cy="0"/>
          <a:chOff x="0" y="0"/>
          <a:chExt cx="0" cy="0"/>
        </a:xfrm>
      </p:grpSpPr>
      <p:pic>
        <p:nvPicPr>
          <p:cNvPr id="700" name="Google Shape;700;p105"/>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01" name="Google Shape;701;p105"/>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02" name="Google Shape;702;p10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03" name="Google Shape;703;p10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04" name="Google Shape;704;p10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05" name="Google Shape;705;p105"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06"/>
        <p:cNvGrpSpPr/>
        <p:nvPr/>
      </p:nvGrpSpPr>
      <p:grpSpPr>
        <a:xfrm>
          <a:off x="0" y="0"/>
          <a:ext cx="0" cy="0"/>
          <a:chOff x="0" y="0"/>
          <a:chExt cx="0" cy="0"/>
        </a:xfrm>
      </p:grpSpPr>
      <p:pic>
        <p:nvPicPr>
          <p:cNvPr id="707" name="Google Shape;707;p106"/>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708" name="Google Shape;708;p106"/>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709" name="Google Shape;709;p106"/>
          <p:cNvSpPr txBox="1">
            <a:spLocks noGrp="1"/>
          </p:cNvSpPr>
          <p:nvPr>
            <p:ph type="title"/>
          </p:nvPr>
        </p:nvSpPr>
        <p:spPr>
          <a:xfrm>
            <a:off x="428737" y="47628"/>
            <a:ext cx="5573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710" name="Google Shape;710;p106"/>
          <p:cNvSpPr txBox="1">
            <a:spLocks noGrp="1"/>
          </p:cNvSpPr>
          <p:nvPr>
            <p:ph type="body" idx="1"/>
          </p:nvPr>
        </p:nvSpPr>
        <p:spPr>
          <a:xfrm>
            <a:off x="428737" y="1208916"/>
            <a:ext cx="54627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711" name="Google Shape;711;p106"/>
          <p:cNvSpPr txBox="1">
            <a:spLocks noGrp="1"/>
          </p:cNvSpPr>
          <p:nvPr>
            <p:ph type="body" idx="2"/>
          </p:nvPr>
        </p:nvSpPr>
        <p:spPr>
          <a:xfrm>
            <a:off x="428737" y="822884"/>
            <a:ext cx="55737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712" name="Google Shape;712;p106"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9" Type="http://schemas.openxmlformats.org/officeDocument/2006/relationships/slideLayout" Target="../slideLayouts/slideLayout60.xml"/><Relationship Id="rId21" Type="http://schemas.openxmlformats.org/officeDocument/2006/relationships/slideLayout" Target="../slideLayouts/slideLayout42.xml"/><Relationship Id="rId34" Type="http://schemas.openxmlformats.org/officeDocument/2006/relationships/slideLayout" Target="../slideLayouts/slideLayout55.xml"/><Relationship Id="rId42" Type="http://schemas.openxmlformats.org/officeDocument/2006/relationships/slideLayout" Target="../slideLayouts/slideLayout63.xml"/><Relationship Id="rId47" Type="http://schemas.openxmlformats.org/officeDocument/2006/relationships/slideLayout" Target="../slideLayouts/slideLayout68.xml"/><Relationship Id="rId50" Type="http://schemas.openxmlformats.org/officeDocument/2006/relationships/slideLayout" Target="../slideLayouts/slideLayout71.xml"/><Relationship Id="rId55" Type="http://schemas.openxmlformats.org/officeDocument/2006/relationships/slideLayout" Target="../slideLayouts/slideLayout76.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9" Type="http://schemas.openxmlformats.org/officeDocument/2006/relationships/slideLayout" Target="../slideLayouts/slideLayout50.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32" Type="http://schemas.openxmlformats.org/officeDocument/2006/relationships/slideLayout" Target="../slideLayouts/slideLayout53.xml"/><Relationship Id="rId37" Type="http://schemas.openxmlformats.org/officeDocument/2006/relationships/slideLayout" Target="../slideLayouts/slideLayout58.xml"/><Relationship Id="rId40" Type="http://schemas.openxmlformats.org/officeDocument/2006/relationships/slideLayout" Target="../slideLayouts/slideLayout61.xml"/><Relationship Id="rId45" Type="http://schemas.openxmlformats.org/officeDocument/2006/relationships/slideLayout" Target="../slideLayouts/slideLayout66.xml"/><Relationship Id="rId53" Type="http://schemas.openxmlformats.org/officeDocument/2006/relationships/slideLayout" Target="../slideLayouts/slideLayout74.xml"/><Relationship Id="rId58" Type="http://schemas.openxmlformats.org/officeDocument/2006/relationships/slideLayout" Target="../slideLayouts/slideLayout79.xml"/><Relationship Id="rId5" Type="http://schemas.openxmlformats.org/officeDocument/2006/relationships/slideLayout" Target="../slideLayouts/slideLayout26.xml"/><Relationship Id="rId61" Type="http://schemas.openxmlformats.org/officeDocument/2006/relationships/theme" Target="../theme/theme2.xml"/><Relationship Id="rId19" Type="http://schemas.openxmlformats.org/officeDocument/2006/relationships/slideLayout" Target="../slideLayouts/slideLayout4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slideLayout" Target="../slideLayouts/slideLayout51.xml"/><Relationship Id="rId35" Type="http://schemas.openxmlformats.org/officeDocument/2006/relationships/slideLayout" Target="../slideLayouts/slideLayout56.xml"/><Relationship Id="rId43" Type="http://schemas.openxmlformats.org/officeDocument/2006/relationships/slideLayout" Target="../slideLayouts/slideLayout64.xml"/><Relationship Id="rId48" Type="http://schemas.openxmlformats.org/officeDocument/2006/relationships/slideLayout" Target="../slideLayouts/slideLayout69.xml"/><Relationship Id="rId56" Type="http://schemas.openxmlformats.org/officeDocument/2006/relationships/slideLayout" Target="../slideLayouts/slideLayout77.xml"/><Relationship Id="rId8" Type="http://schemas.openxmlformats.org/officeDocument/2006/relationships/slideLayout" Target="../slideLayouts/slideLayout29.xml"/><Relationship Id="rId51" Type="http://schemas.openxmlformats.org/officeDocument/2006/relationships/slideLayout" Target="../slideLayouts/slideLayout72.xml"/><Relationship Id="rId3" Type="http://schemas.openxmlformats.org/officeDocument/2006/relationships/slideLayout" Target="../slideLayouts/slideLayout24.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33" Type="http://schemas.openxmlformats.org/officeDocument/2006/relationships/slideLayout" Target="../slideLayouts/slideLayout54.xml"/><Relationship Id="rId38" Type="http://schemas.openxmlformats.org/officeDocument/2006/relationships/slideLayout" Target="../slideLayouts/slideLayout59.xml"/><Relationship Id="rId46" Type="http://schemas.openxmlformats.org/officeDocument/2006/relationships/slideLayout" Target="../slideLayouts/slideLayout67.xml"/><Relationship Id="rId59" Type="http://schemas.openxmlformats.org/officeDocument/2006/relationships/slideLayout" Target="../slideLayouts/slideLayout80.xml"/><Relationship Id="rId20" Type="http://schemas.openxmlformats.org/officeDocument/2006/relationships/slideLayout" Target="../slideLayouts/slideLayout41.xml"/><Relationship Id="rId41" Type="http://schemas.openxmlformats.org/officeDocument/2006/relationships/slideLayout" Target="../slideLayouts/slideLayout62.xml"/><Relationship Id="rId54" Type="http://schemas.openxmlformats.org/officeDocument/2006/relationships/slideLayout" Target="../slideLayouts/slideLayout75.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36" Type="http://schemas.openxmlformats.org/officeDocument/2006/relationships/slideLayout" Target="../slideLayouts/slideLayout57.xml"/><Relationship Id="rId49" Type="http://schemas.openxmlformats.org/officeDocument/2006/relationships/slideLayout" Target="../slideLayouts/slideLayout70.xml"/><Relationship Id="rId57" Type="http://schemas.openxmlformats.org/officeDocument/2006/relationships/slideLayout" Target="../slideLayouts/slideLayout78.xml"/><Relationship Id="rId10" Type="http://schemas.openxmlformats.org/officeDocument/2006/relationships/slideLayout" Target="../slideLayouts/slideLayout31.xml"/><Relationship Id="rId31" Type="http://schemas.openxmlformats.org/officeDocument/2006/relationships/slideLayout" Target="../slideLayouts/slideLayout52.xml"/><Relationship Id="rId44" Type="http://schemas.openxmlformats.org/officeDocument/2006/relationships/slideLayout" Target="../slideLayouts/slideLayout65.xml"/><Relationship Id="rId52" Type="http://schemas.openxmlformats.org/officeDocument/2006/relationships/slideLayout" Target="../slideLayouts/slideLayout73.xml"/><Relationship Id="rId60" Type="http://schemas.openxmlformats.org/officeDocument/2006/relationships/slideLayout" Target="../slideLayouts/slideLayout8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26" Type="http://schemas.openxmlformats.org/officeDocument/2006/relationships/slideLayout" Target="../slideLayouts/slideLayout107.xml"/><Relationship Id="rId21" Type="http://schemas.openxmlformats.org/officeDocument/2006/relationships/slideLayout" Target="../slideLayouts/slideLayout102.xml"/><Relationship Id="rId42" Type="http://schemas.openxmlformats.org/officeDocument/2006/relationships/slideLayout" Target="../slideLayouts/slideLayout123.xml"/><Relationship Id="rId47" Type="http://schemas.openxmlformats.org/officeDocument/2006/relationships/slideLayout" Target="../slideLayouts/slideLayout128.xml"/><Relationship Id="rId63" Type="http://schemas.openxmlformats.org/officeDocument/2006/relationships/slideLayout" Target="../slideLayouts/slideLayout144.xml"/><Relationship Id="rId68" Type="http://schemas.openxmlformats.org/officeDocument/2006/relationships/slideLayout" Target="../slideLayouts/slideLayout149.xml"/><Relationship Id="rId7" Type="http://schemas.openxmlformats.org/officeDocument/2006/relationships/slideLayout" Target="../slideLayouts/slideLayout88.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29" Type="http://schemas.openxmlformats.org/officeDocument/2006/relationships/slideLayout" Target="../slideLayouts/slideLayout110.xml"/><Relationship Id="rId11" Type="http://schemas.openxmlformats.org/officeDocument/2006/relationships/slideLayout" Target="../slideLayouts/slideLayout92.xml"/><Relationship Id="rId24" Type="http://schemas.openxmlformats.org/officeDocument/2006/relationships/slideLayout" Target="../slideLayouts/slideLayout105.xml"/><Relationship Id="rId32" Type="http://schemas.openxmlformats.org/officeDocument/2006/relationships/slideLayout" Target="../slideLayouts/slideLayout113.xml"/><Relationship Id="rId37" Type="http://schemas.openxmlformats.org/officeDocument/2006/relationships/slideLayout" Target="../slideLayouts/slideLayout118.xml"/><Relationship Id="rId40" Type="http://schemas.openxmlformats.org/officeDocument/2006/relationships/slideLayout" Target="../slideLayouts/slideLayout121.xml"/><Relationship Id="rId45" Type="http://schemas.openxmlformats.org/officeDocument/2006/relationships/slideLayout" Target="../slideLayouts/slideLayout126.xml"/><Relationship Id="rId53" Type="http://schemas.openxmlformats.org/officeDocument/2006/relationships/slideLayout" Target="../slideLayouts/slideLayout134.xml"/><Relationship Id="rId58" Type="http://schemas.openxmlformats.org/officeDocument/2006/relationships/slideLayout" Target="../slideLayouts/slideLayout139.xml"/><Relationship Id="rId66" Type="http://schemas.openxmlformats.org/officeDocument/2006/relationships/slideLayout" Target="../slideLayouts/slideLayout147.xml"/><Relationship Id="rId5" Type="http://schemas.openxmlformats.org/officeDocument/2006/relationships/slideLayout" Target="../slideLayouts/slideLayout86.xml"/><Relationship Id="rId61" Type="http://schemas.openxmlformats.org/officeDocument/2006/relationships/slideLayout" Target="../slideLayouts/slideLayout142.xml"/><Relationship Id="rId19" Type="http://schemas.openxmlformats.org/officeDocument/2006/relationships/slideLayout" Target="../slideLayouts/slideLayout100.xml"/><Relationship Id="rId14" Type="http://schemas.openxmlformats.org/officeDocument/2006/relationships/slideLayout" Target="../slideLayouts/slideLayout95.xml"/><Relationship Id="rId22" Type="http://schemas.openxmlformats.org/officeDocument/2006/relationships/slideLayout" Target="../slideLayouts/slideLayout103.xml"/><Relationship Id="rId27" Type="http://schemas.openxmlformats.org/officeDocument/2006/relationships/slideLayout" Target="../slideLayouts/slideLayout108.xml"/><Relationship Id="rId30" Type="http://schemas.openxmlformats.org/officeDocument/2006/relationships/slideLayout" Target="../slideLayouts/slideLayout111.xml"/><Relationship Id="rId35" Type="http://schemas.openxmlformats.org/officeDocument/2006/relationships/slideLayout" Target="../slideLayouts/slideLayout116.xml"/><Relationship Id="rId43" Type="http://schemas.openxmlformats.org/officeDocument/2006/relationships/slideLayout" Target="../slideLayouts/slideLayout124.xml"/><Relationship Id="rId48" Type="http://schemas.openxmlformats.org/officeDocument/2006/relationships/slideLayout" Target="../slideLayouts/slideLayout129.xml"/><Relationship Id="rId56" Type="http://schemas.openxmlformats.org/officeDocument/2006/relationships/slideLayout" Target="../slideLayouts/slideLayout137.xml"/><Relationship Id="rId64" Type="http://schemas.openxmlformats.org/officeDocument/2006/relationships/slideLayout" Target="../slideLayouts/slideLayout145.xml"/><Relationship Id="rId69" Type="http://schemas.openxmlformats.org/officeDocument/2006/relationships/slideLayout" Target="../slideLayouts/slideLayout150.xml"/><Relationship Id="rId8" Type="http://schemas.openxmlformats.org/officeDocument/2006/relationships/slideLayout" Target="../slideLayouts/slideLayout89.xml"/><Relationship Id="rId51" Type="http://schemas.openxmlformats.org/officeDocument/2006/relationships/slideLayout" Target="../slideLayouts/slideLayout132.xml"/><Relationship Id="rId3" Type="http://schemas.openxmlformats.org/officeDocument/2006/relationships/slideLayout" Target="../slideLayouts/slideLayout84.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5" Type="http://schemas.openxmlformats.org/officeDocument/2006/relationships/slideLayout" Target="../slideLayouts/slideLayout106.xml"/><Relationship Id="rId33" Type="http://schemas.openxmlformats.org/officeDocument/2006/relationships/slideLayout" Target="../slideLayouts/slideLayout114.xml"/><Relationship Id="rId38" Type="http://schemas.openxmlformats.org/officeDocument/2006/relationships/slideLayout" Target="../slideLayouts/slideLayout119.xml"/><Relationship Id="rId46" Type="http://schemas.openxmlformats.org/officeDocument/2006/relationships/slideLayout" Target="../slideLayouts/slideLayout127.xml"/><Relationship Id="rId59" Type="http://schemas.openxmlformats.org/officeDocument/2006/relationships/slideLayout" Target="../slideLayouts/slideLayout140.xml"/><Relationship Id="rId67" Type="http://schemas.openxmlformats.org/officeDocument/2006/relationships/slideLayout" Target="../slideLayouts/slideLayout148.xml"/><Relationship Id="rId20" Type="http://schemas.openxmlformats.org/officeDocument/2006/relationships/slideLayout" Target="../slideLayouts/slideLayout101.xml"/><Relationship Id="rId41" Type="http://schemas.openxmlformats.org/officeDocument/2006/relationships/slideLayout" Target="../slideLayouts/slideLayout122.xml"/><Relationship Id="rId54" Type="http://schemas.openxmlformats.org/officeDocument/2006/relationships/slideLayout" Target="../slideLayouts/slideLayout135.xml"/><Relationship Id="rId62" Type="http://schemas.openxmlformats.org/officeDocument/2006/relationships/slideLayout" Target="../slideLayouts/slideLayout143.xml"/><Relationship Id="rId70" Type="http://schemas.openxmlformats.org/officeDocument/2006/relationships/theme" Target="../theme/theme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5" Type="http://schemas.openxmlformats.org/officeDocument/2006/relationships/slideLayout" Target="../slideLayouts/slideLayout96.xml"/><Relationship Id="rId23" Type="http://schemas.openxmlformats.org/officeDocument/2006/relationships/slideLayout" Target="../slideLayouts/slideLayout104.xml"/><Relationship Id="rId28" Type="http://schemas.openxmlformats.org/officeDocument/2006/relationships/slideLayout" Target="../slideLayouts/slideLayout109.xml"/><Relationship Id="rId36" Type="http://schemas.openxmlformats.org/officeDocument/2006/relationships/slideLayout" Target="../slideLayouts/slideLayout117.xml"/><Relationship Id="rId49" Type="http://schemas.openxmlformats.org/officeDocument/2006/relationships/slideLayout" Target="../slideLayouts/slideLayout130.xml"/><Relationship Id="rId57" Type="http://schemas.openxmlformats.org/officeDocument/2006/relationships/slideLayout" Target="../slideLayouts/slideLayout138.xml"/><Relationship Id="rId10" Type="http://schemas.openxmlformats.org/officeDocument/2006/relationships/slideLayout" Target="../slideLayouts/slideLayout91.xml"/><Relationship Id="rId31" Type="http://schemas.openxmlformats.org/officeDocument/2006/relationships/slideLayout" Target="../slideLayouts/slideLayout112.xml"/><Relationship Id="rId44" Type="http://schemas.openxmlformats.org/officeDocument/2006/relationships/slideLayout" Target="../slideLayouts/slideLayout125.xml"/><Relationship Id="rId52" Type="http://schemas.openxmlformats.org/officeDocument/2006/relationships/slideLayout" Target="../slideLayouts/slideLayout133.xml"/><Relationship Id="rId60" Type="http://schemas.openxmlformats.org/officeDocument/2006/relationships/slideLayout" Target="../slideLayouts/slideLayout141.xml"/><Relationship Id="rId65" Type="http://schemas.openxmlformats.org/officeDocument/2006/relationships/slideLayout" Target="../slideLayouts/slideLayout146.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3" Type="http://schemas.openxmlformats.org/officeDocument/2006/relationships/slideLayout" Target="../slideLayouts/slideLayout94.xml"/><Relationship Id="rId18" Type="http://schemas.openxmlformats.org/officeDocument/2006/relationships/slideLayout" Target="../slideLayouts/slideLayout99.xml"/><Relationship Id="rId39" Type="http://schemas.openxmlformats.org/officeDocument/2006/relationships/slideLayout" Target="../slideLayouts/slideLayout120.xml"/><Relationship Id="rId34" Type="http://schemas.openxmlformats.org/officeDocument/2006/relationships/slideLayout" Target="../slideLayouts/slideLayout115.xml"/><Relationship Id="rId50" Type="http://schemas.openxmlformats.org/officeDocument/2006/relationships/slideLayout" Target="../slideLayouts/slideLayout131.xml"/><Relationship Id="rId55" Type="http://schemas.openxmlformats.org/officeDocument/2006/relationships/slideLayout" Target="../slideLayouts/slideLayout1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 id="2147483664" r:id="rId14"/>
    <p:sldLayoutId id="2147483665" r:id="rId15"/>
    <p:sldLayoutId id="2147483666" r:id="rId16"/>
    <p:sldLayoutId id="2147483668" r:id="rId17"/>
    <p:sldLayoutId id="2147483669" r:id="rId18"/>
    <p:sldLayoutId id="2147483670" r:id="rId19"/>
    <p:sldLayoutId id="2147483671" r:id="rId20"/>
    <p:sldLayoutId id="2147483805" r:id="rId2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142"/>
        <p:cNvGrpSpPr/>
        <p:nvPr/>
      </p:nvGrpSpPr>
      <p:grpSpPr>
        <a:xfrm>
          <a:off x="0" y="0"/>
          <a:ext cx="0" cy="0"/>
          <a:chOff x="0" y="0"/>
          <a:chExt cx="0" cy="0"/>
        </a:xfrm>
      </p:grpSpPr>
      <p:sp>
        <p:nvSpPr>
          <p:cNvPr id="143" name="Google Shape;143;p26"/>
          <p:cNvSpPr txBox="1">
            <a:spLocks noGrp="1"/>
          </p:cNvSpPr>
          <p:nvPr>
            <p:ph type="body" idx="1"/>
          </p:nvPr>
        </p:nvSpPr>
        <p:spPr>
          <a:xfrm>
            <a:off x="428740" y="1207294"/>
            <a:ext cx="8286300" cy="3236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500"/>
              <a:buFont typeface="Arial"/>
              <a:buNone/>
              <a:defRPr sz="1500" b="0" i="0" u="none" strike="noStrike" cap="none">
                <a:solidFill>
                  <a:schemeClr val="accent2"/>
                </a:solidFill>
                <a:latin typeface="Salesforce Sans"/>
                <a:ea typeface="Salesforce Sans"/>
                <a:cs typeface="Salesforce Sans"/>
                <a:sym typeface="Salesforce Sans"/>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L="1828800" marR="0" lvl="3" indent="-298450"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L="2743200" marR="0" lvl="5" indent="-323850"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L="3200400" marR="0" lvl="6"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L="3657600" marR="0" lvl="7"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L="4114800" marR="0" lvl="8"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144" name="Google Shape;144;p2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100"/>
              <a:buNone/>
              <a:defRPr sz="23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9pPr>
          </a:lstStyle>
          <a:p>
            <a:endParaRPr/>
          </a:p>
        </p:txBody>
      </p:sp>
      <p:sp>
        <p:nvSpPr>
          <p:cNvPr id="145" name="Google Shape;145;p26"/>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marR="0" lvl="1"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9pPr>
          </a:lstStyle>
          <a:p>
            <a:endParaRPr/>
          </a:p>
        </p:txBody>
      </p:sp>
      <p:sp>
        <p:nvSpPr>
          <p:cNvPr id="146" name="Google Shape;146;p26"/>
          <p:cNvSpPr txBox="1"/>
          <p:nvPr/>
        </p:nvSpPr>
        <p:spPr>
          <a:xfrm>
            <a:off x="10353991"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5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 id="2147483694"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 id="2147483720" r:id="rId48"/>
    <p:sldLayoutId id="2147483721" r:id="rId49"/>
    <p:sldLayoutId id="2147483722" r:id="rId50"/>
    <p:sldLayoutId id="2147483723" r:id="rId51"/>
    <p:sldLayoutId id="2147483724" r:id="rId52"/>
    <p:sldLayoutId id="2147483725" r:id="rId53"/>
    <p:sldLayoutId id="2147483726" r:id="rId54"/>
    <p:sldLayoutId id="2147483727" r:id="rId55"/>
    <p:sldLayoutId id="2147483728" r:id="rId56"/>
    <p:sldLayoutId id="2147483729" r:id="rId57"/>
    <p:sldLayoutId id="2147483730" r:id="rId58"/>
    <p:sldLayoutId id="2147483731" r:id="rId59"/>
    <p:sldLayoutId id="2147483732" r:id="rId6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828">
          <p15:clr>
            <a:srgbClr val="F26B43"/>
          </p15:clr>
        </p15:guide>
        <p15:guide id="2" pos="273">
          <p15:clr>
            <a:srgbClr val="F26B43"/>
          </p15:clr>
        </p15:guide>
        <p15:guide id="3" orient="horz" pos="2932">
          <p15:clr>
            <a:srgbClr val="F26B43"/>
          </p15:clr>
        </p15:guide>
        <p15:guide id="4" pos="5491">
          <p15:clr>
            <a:srgbClr val="F26B43"/>
          </p15:clr>
        </p15:guide>
        <p15:guide id="5" orient="horz" pos="698">
          <p15:clr>
            <a:srgbClr val="F26B43"/>
          </p15:clr>
        </p15:guide>
        <p15:guide id="6" orient="horz" pos="3060">
          <p15:clr>
            <a:srgbClr val="F26B43"/>
          </p15:clr>
        </p15:guide>
        <p15:guide id="7" orient="horz" pos="29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575"/>
        <p:cNvGrpSpPr/>
        <p:nvPr/>
      </p:nvGrpSpPr>
      <p:grpSpPr>
        <a:xfrm>
          <a:off x="0" y="0"/>
          <a:ext cx="0" cy="0"/>
          <a:chOff x="0" y="0"/>
          <a:chExt cx="0" cy="0"/>
        </a:xfrm>
      </p:grpSpPr>
      <p:sp>
        <p:nvSpPr>
          <p:cNvPr id="576" name="Google Shape;576;p88"/>
          <p:cNvSpPr txBox="1">
            <a:spLocks noGrp="1"/>
          </p:cNvSpPr>
          <p:nvPr>
            <p:ph type="body" idx="1"/>
          </p:nvPr>
        </p:nvSpPr>
        <p:spPr>
          <a:xfrm>
            <a:off x="428740" y="1207294"/>
            <a:ext cx="8286300" cy="3236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500"/>
              <a:buFont typeface="Arial"/>
              <a:buNone/>
              <a:defRPr sz="1500" b="0" i="0" u="none" strike="noStrike" cap="none">
                <a:solidFill>
                  <a:schemeClr val="accent2"/>
                </a:solidFill>
                <a:latin typeface="Salesforce Sans"/>
                <a:ea typeface="Salesforce Sans"/>
                <a:cs typeface="Salesforce Sans"/>
                <a:sym typeface="Salesforce Sans"/>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L="1828800" marR="0" lvl="3" indent="-298450"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L="2743200" marR="0" lvl="5" indent="-323850"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L="3200400" marR="0" lvl="6"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L="3657600" marR="0" lvl="7"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L="4114800" marR="0" lvl="8"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577" name="Google Shape;577;p88"/>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100"/>
              <a:buNone/>
              <a:defRPr sz="23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9pPr>
          </a:lstStyle>
          <a:p>
            <a:endParaRPr/>
          </a:p>
        </p:txBody>
      </p:sp>
      <p:sp>
        <p:nvSpPr>
          <p:cNvPr id="578" name="Google Shape;578;p88"/>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marR="0" lvl="1"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9pPr>
          </a:lstStyle>
          <a:p>
            <a:endParaRPr/>
          </a:p>
        </p:txBody>
      </p:sp>
      <p:sp>
        <p:nvSpPr>
          <p:cNvPr id="579" name="Google Shape;579;p88"/>
          <p:cNvSpPr txBox="1"/>
          <p:nvPr/>
        </p:nvSpPr>
        <p:spPr>
          <a:xfrm>
            <a:off x="10353991"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5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 id="2147483750" r:id="rId18"/>
    <p:sldLayoutId id="2147483751" r:id="rId19"/>
    <p:sldLayoutId id="2147483752" r:id="rId20"/>
    <p:sldLayoutId id="2147483753" r:id="rId21"/>
    <p:sldLayoutId id="2147483754" r:id="rId22"/>
    <p:sldLayoutId id="2147483755" r:id="rId23"/>
    <p:sldLayoutId id="2147483756" r:id="rId24"/>
    <p:sldLayoutId id="2147483757" r:id="rId25"/>
    <p:sldLayoutId id="2147483758" r:id="rId26"/>
    <p:sldLayoutId id="2147483759" r:id="rId27"/>
    <p:sldLayoutId id="2147483760" r:id="rId28"/>
    <p:sldLayoutId id="2147483761" r:id="rId29"/>
    <p:sldLayoutId id="2147483762" r:id="rId30"/>
    <p:sldLayoutId id="2147483763" r:id="rId31"/>
    <p:sldLayoutId id="2147483764" r:id="rId32"/>
    <p:sldLayoutId id="2147483765" r:id="rId33"/>
    <p:sldLayoutId id="2147483766" r:id="rId34"/>
    <p:sldLayoutId id="2147483767" r:id="rId35"/>
    <p:sldLayoutId id="2147483768" r:id="rId36"/>
    <p:sldLayoutId id="2147483769" r:id="rId37"/>
    <p:sldLayoutId id="2147483770" r:id="rId38"/>
    <p:sldLayoutId id="2147483771" r:id="rId39"/>
    <p:sldLayoutId id="2147483772" r:id="rId40"/>
    <p:sldLayoutId id="2147483773" r:id="rId41"/>
    <p:sldLayoutId id="2147483774" r:id="rId42"/>
    <p:sldLayoutId id="2147483775" r:id="rId43"/>
    <p:sldLayoutId id="2147483776" r:id="rId44"/>
    <p:sldLayoutId id="2147483777" r:id="rId45"/>
    <p:sldLayoutId id="2147483778" r:id="rId46"/>
    <p:sldLayoutId id="2147483779" r:id="rId47"/>
    <p:sldLayoutId id="2147483780" r:id="rId48"/>
    <p:sldLayoutId id="2147483781" r:id="rId49"/>
    <p:sldLayoutId id="2147483782" r:id="rId50"/>
    <p:sldLayoutId id="2147483783" r:id="rId51"/>
    <p:sldLayoutId id="2147483784" r:id="rId52"/>
    <p:sldLayoutId id="2147483785" r:id="rId53"/>
    <p:sldLayoutId id="2147483786" r:id="rId54"/>
    <p:sldLayoutId id="2147483787" r:id="rId55"/>
    <p:sldLayoutId id="2147483788" r:id="rId56"/>
    <p:sldLayoutId id="2147483789" r:id="rId57"/>
    <p:sldLayoutId id="2147483790" r:id="rId58"/>
    <p:sldLayoutId id="2147483791" r:id="rId59"/>
    <p:sldLayoutId id="2147483792" r:id="rId60"/>
    <p:sldLayoutId id="2147483793" r:id="rId61"/>
    <p:sldLayoutId id="2147483794" r:id="rId62"/>
    <p:sldLayoutId id="2147483795" r:id="rId63"/>
    <p:sldLayoutId id="2147483796" r:id="rId64"/>
    <p:sldLayoutId id="2147483797" r:id="rId65"/>
    <p:sldLayoutId id="2147483798" r:id="rId66"/>
    <p:sldLayoutId id="2147483799" r:id="rId67"/>
    <p:sldLayoutId id="2147483800" r:id="rId68"/>
    <p:sldLayoutId id="2147483801" r:id="rId6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828">
          <p15:clr>
            <a:srgbClr val="F26B43"/>
          </p15:clr>
        </p15:guide>
        <p15:guide id="2" pos="273">
          <p15:clr>
            <a:srgbClr val="F26B43"/>
          </p15:clr>
        </p15:guide>
        <p15:guide id="3" orient="horz" pos="2932">
          <p15:clr>
            <a:srgbClr val="F26B43"/>
          </p15:clr>
        </p15:guide>
        <p15:guide id="4" pos="5491">
          <p15:clr>
            <a:srgbClr val="F26B43"/>
          </p15:clr>
        </p15:guide>
        <p15:guide id="5" orient="horz" pos="698">
          <p15:clr>
            <a:srgbClr val="F26B43"/>
          </p15:clr>
        </p15:guide>
        <p15:guide id="6" orient="horz" pos="3060">
          <p15:clr>
            <a:srgbClr val="F26B43"/>
          </p15:clr>
        </p15:guide>
        <p15:guide id="7" orient="horz" pos="2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hyperlink" Target="https://documentation.b2c.commercecloud.salesforce.com/DOC3/index.jsp?topic=%2Fcom.demandware.dochelp%2Fcontent%2Fb2c_commerce%2Ftopics%2Fpermissions%2Fb2c_bm_module_permissions.html" TargetMode="External"/><Relationship Id="rId2" Type="http://schemas.openxmlformats.org/officeDocument/2006/relationships/notesSlide" Target="../notesSlides/notesSlide10.xml"/><Relationship Id="rId1" Type="http://schemas.openxmlformats.org/officeDocument/2006/relationships/slideLayout" Target="../slideLayouts/slideLayout15.xml"/><Relationship Id="rId5" Type="http://schemas.openxmlformats.org/officeDocument/2006/relationships/hyperlink" Target="https://documentation.b2c.commercecloud.salesforce.com/DOC3/index.jsp?topic=%2Fcom.demandware.dochelp%2Fcontent%2Fb2c_commerce%2Ftopics%2Fpermissions%2Fb2c_using_web_dav_permissions.html" TargetMode="External"/><Relationship Id="rId4" Type="http://schemas.openxmlformats.org/officeDocument/2006/relationships/hyperlink" Target="https://documentation.b2c.commercecloud.salesforce.com/DOC3/index.jsp?topic=%2Fcom.demandware.dochelp%2Fcontent%2Fb2c_commerce%2Ftopics%2Fpermissions%2Fb2c_bm_functional_permissions.html"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2.xml"/><Relationship Id="rId1" Type="http://schemas.openxmlformats.org/officeDocument/2006/relationships/slideLayout" Target="../slideLayouts/slideLayout16.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13.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117.png"/><Relationship Id="rId5" Type="http://schemas.openxmlformats.org/officeDocument/2006/relationships/image" Target="../media/image111.png"/><Relationship Id="rId4" Type="http://schemas.openxmlformats.org/officeDocument/2006/relationships/image" Target="../media/image110.png"/></Relationships>
</file>

<file path=ppt/slides/_rels/slide19.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hyperlink" Target="User%20Inventory%20Template%20-%20B2C%20Commerce.xlsx" TargetMode="External"/><Relationship Id="rId2" Type="http://schemas.openxmlformats.org/officeDocument/2006/relationships/notesSlide" Target="../notesSlides/notesSlide21.xml"/><Relationship Id="rId1" Type="http://schemas.openxmlformats.org/officeDocument/2006/relationships/slideLayout" Target="../slideLayouts/slideLayout15.xml"/><Relationship Id="rId4" Type="http://schemas.openxmlformats.org/officeDocument/2006/relationships/image" Target="../media/image12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8" Type="http://schemas.openxmlformats.org/officeDocument/2006/relationships/hyperlink" Target="https://trailblazers.salesforce.com/_ui/core/chatter/groups/GroupProfilePage?g=0F93A000000Ty83" TargetMode="External"/><Relationship Id="rId3" Type="http://schemas.openxmlformats.org/officeDocument/2006/relationships/image" Target="../media/image2.png"/><Relationship Id="rId7" Type="http://schemas.openxmlformats.org/officeDocument/2006/relationships/hyperlink" Target="https://documentation.b2c.commercecloud.salesforce.com/DOC1/topic/com.demandware.dochelp/content/b2c_commerce/topics/jobs/b2c_job_creation_management.html?resultof=%22%6a%6f%62%73%22%20%22%6a%6f%62%22%20" TargetMode="External"/><Relationship Id="rId2" Type="http://schemas.openxmlformats.org/officeDocument/2006/relationships/notesSlide" Target="../notesSlides/notesSlide23.xml"/><Relationship Id="rId1" Type="http://schemas.openxmlformats.org/officeDocument/2006/relationships/slideLayout" Target="../slideLayouts/slideLayout21.xml"/><Relationship Id="rId6" Type="http://schemas.openxmlformats.org/officeDocument/2006/relationships/hyperlink" Target="https://documentation.b2c.commercecloud.salesforce.com/DOC1/topic/com.demandware.dochelp/content/b2c_commerce/topics/import_export/b2c_site_import_export.html?resultof=%22%73%69%74%65%22%20%22%69%6d%70%6f%72%74%22%20" TargetMode="External"/><Relationship Id="rId5" Type="http://schemas.openxmlformats.org/officeDocument/2006/relationships/hyperlink" Target="https://documentation.b2c.commercecloud.salesforce.com/DOC1/topic/com.demandware.dochelp/content/b2c_commerce/topics/replication/b2c_data_replication.html?resultof=%22%64%61%74%61%22%20%22%72%65%70%6c%69%63%61%74%69%6f%6e%22%20%22%72%65%70%6c%69%63%22%20" TargetMode="External"/><Relationship Id="rId4" Type="http://schemas.openxmlformats.org/officeDocument/2006/relationships/hyperlink" Target="https://documentation.b2c.commercecloud.salesforce.com/DOC1/topic/com.demandware.dochelp/content/b2c_commerce/topics/replication/b2c_code_replication.html?resultof=%22%63%6f%64%65%22%20%22%72%65%70%6c%69%63%61%74%69%6f%6e%22%20%22%72%65%70%6c%69%63%22%20"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hyperlink" Target="http://www.sfdc.co/CCMFA"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102.png"/><Relationship Id="rId5" Type="http://schemas.openxmlformats.org/officeDocument/2006/relationships/image" Target="../media/image101.png"/><Relationship Id="rId4" Type="http://schemas.openxmlformats.org/officeDocument/2006/relationships/image" Target="../media/image100.png"/></Relationships>
</file>

<file path=ppt/slides/_rels/slide7.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108.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82"/>
        <p:cNvGrpSpPr/>
        <p:nvPr/>
      </p:nvGrpSpPr>
      <p:grpSpPr>
        <a:xfrm>
          <a:off x="0" y="0"/>
          <a:ext cx="0" cy="0"/>
          <a:chOff x="0" y="0"/>
          <a:chExt cx="0" cy="0"/>
        </a:xfrm>
      </p:grpSpPr>
      <p:sp>
        <p:nvSpPr>
          <p:cNvPr id="1083" name="Google Shape;1083;p158"/>
          <p:cNvSpPr txBox="1">
            <a:spLocks noGrp="1"/>
          </p:cNvSpPr>
          <p:nvPr>
            <p:ph type="ctrTitle"/>
          </p:nvPr>
        </p:nvSpPr>
        <p:spPr>
          <a:xfrm>
            <a:off x="326925" y="2190125"/>
            <a:ext cx="4883100" cy="1047000"/>
          </a:xfrm>
          <a:prstGeom prst="rect">
            <a:avLst/>
          </a:prstGeom>
          <a:noFill/>
          <a:ln>
            <a:noFill/>
          </a:ln>
        </p:spPr>
        <p:txBody>
          <a:bodyPr spcFirstLastPara="1" wrap="square" lIns="0" tIns="0" rIns="0" bIns="0" anchor="ctr" anchorCtr="0">
            <a:noAutofit/>
          </a:bodyPr>
          <a:lstStyle/>
          <a:p>
            <a:pPr marL="0" lvl="0" indent="0" algn="ctr" rtl="0">
              <a:lnSpc>
                <a:spcPct val="90000"/>
              </a:lnSpc>
              <a:spcBef>
                <a:spcPts val="1000"/>
              </a:spcBef>
              <a:spcAft>
                <a:spcPts val="0"/>
              </a:spcAft>
              <a:buNone/>
            </a:pPr>
            <a:r>
              <a:rPr lang="es-MX">
                <a:solidFill>
                  <a:srgbClr val="073763"/>
                </a:solidFill>
              </a:rPr>
              <a:t>Dirección de una auditoría de usuarios de B2C Commerce</a:t>
            </a:r>
          </a:p>
        </p:txBody>
      </p:sp>
      <p:sp>
        <p:nvSpPr>
          <p:cNvPr id="1084" name="Google Shape;1084;p158"/>
          <p:cNvSpPr txBox="1"/>
          <p:nvPr/>
        </p:nvSpPr>
        <p:spPr>
          <a:xfrm>
            <a:off x="1551350" y="555825"/>
            <a:ext cx="2806338" cy="42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MX">
                <a:solidFill>
                  <a:srgbClr val="073763"/>
                </a:solidFill>
                <a:latin typeface="Salesforce Sans"/>
                <a:ea typeface="Salesforce Sans"/>
                <a:cs typeface="Salesforce Sans"/>
                <a:sym typeface="Salesforce Sans"/>
              </a:rPr>
              <a:t>B2C Commerce Cloud</a:t>
            </a:r>
          </a:p>
        </p:txBody>
      </p:sp>
      <p:sp>
        <p:nvSpPr>
          <p:cNvPr id="1085" name="Google Shape;1085;p158"/>
          <p:cNvSpPr txBox="1"/>
          <p:nvPr/>
        </p:nvSpPr>
        <p:spPr>
          <a:xfrm>
            <a:off x="406500" y="3376450"/>
            <a:ext cx="1883100" cy="25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MX" sz="1100"/>
              <a:t>12 de enero de 2021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37"/>
        <p:cNvGrpSpPr/>
        <p:nvPr/>
      </p:nvGrpSpPr>
      <p:grpSpPr>
        <a:xfrm>
          <a:off x="0" y="0"/>
          <a:ext cx="0" cy="0"/>
          <a:chOff x="0" y="0"/>
          <a:chExt cx="0" cy="0"/>
        </a:xfrm>
      </p:grpSpPr>
      <p:sp>
        <p:nvSpPr>
          <p:cNvPr id="1238" name="Google Shape;1238;p171"/>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lvl="0"/>
            <a:r>
              <a:rPr lang="es-MX" sz="2600" dirty="0">
                <a:solidFill>
                  <a:srgbClr val="073763"/>
                </a:solidFill>
                <a:latin typeface="Salesforce Sans"/>
              </a:rPr>
              <a:t>Permisos de Business Manager</a:t>
            </a:r>
            <a:r>
              <a:rPr lang="en-IE" sz="2600" dirty="0">
                <a:solidFill>
                  <a:srgbClr val="073763"/>
                </a:solidFill>
                <a:latin typeface="Salesforce Sans"/>
              </a:rPr>
              <a:t> </a:t>
            </a:r>
            <a:endParaRPr sz="2600" dirty="0">
              <a:solidFill>
                <a:srgbClr val="073763"/>
              </a:solidFill>
              <a:latin typeface="Salesforce Sans"/>
              <a:sym typeface="Salesforce Sans"/>
            </a:endParaRPr>
          </a:p>
        </p:txBody>
      </p:sp>
      <p:sp>
        <p:nvSpPr>
          <p:cNvPr id="1239" name="Google Shape;1239;p171"/>
          <p:cNvSpPr txBox="1">
            <a:spLocks noGrp="1"/>
          </p:cNvSpPr>
          <p:nvPr>
            <p:ph type="body" idx="4294967295"/>
          </p:nvPr>
        </p:nvSpPr>
        <p:spPr>
          <a:xfrm>
            <a:off x="321625" y="617181"/>
            <a:ext cx="6216600" cy="273900"/>
          </a:xfrm>
          <a:prstGeom prst="rect">
            <a:avLst/>
          </a:prstGeom>
        </p:spPr>
        <p:txBody>
          <a:bodyPr spcFirstLastPara="1" wrap="square" lIns="91425" tIns="91425" rIns="91425" bIns="91425" anchor="t" anchorCtr="0">
            <a:noAutofit/>
          </a:bodyPr>
          <a:lstStyle/>
          <a:p>
            <a:pPr marL="0" lvl="0" indent="0">
              <a:spcAft>
                <a:spcPts val="1600"/>
              </a:spcAft>
              <a:buNone/>
            </a:pPr>
            <a:r>
              <a:rPr lang="es-MX" dirty="0">
                <a:solidFill>
                  <a:srgbClr val="073763"/>
                </a:solidFill>
                <a:latin typeface="Salesforce Sans"/>
              </a:rPr>
              <a:t>Control de acceso a funciones de Business Manager</a:t>
            </a:r>
            <a:r>
              <a:rPr lang="en-IE" dirty="0">
                <a:solidFill>
                  <a:srgbClr val="073763"/>
                </a:solidFill>
                <a:latin typeface="Salesforce Sans"/>
              </a:rPr>
              <a:t> </a:t>
            </a:r>
            <a:endParaRPr dirty="0">
              <a:solidFill>
                <a:srgbClr val="073763"/>
              </a:solidFill>
              <a:latin typeface="Salesforce Sans"/>
              <a:sym typeface="Salesforce Sans"/>
            </a:endParaRPr>
          </a:p>
        </p:txBody>
      </p:sp>
      <p:sp>
        <p:nvSpPr>
          <p:cNvPr id="1240" name="Google Shape;1240;p171"/>
          <p:cNvSpPr txBox="1"/>
          <p:nvPr/>
        </p:nvSpPr>
        <p:spPr>
          <a:xfrm>
            <a:off x="321625" y="1020375"/>
            <a:ext cx="8285400" cy="3438000"/>
          </a:xfrm>
          <a:prstGeom prst="rect">
            <a:avLst/>
          </a:prstGeom>
          <a:noFill/>
          <a:ln>
            <a:noFill/>
          </a:ln>
        </p:spPr>
        <p:txBody>
          <a:bodyPr spcFirstLastPara="1" wrap="square" lIns="91425" tIns="91425" rIns="91425" bIns="91425" anchor="t" anchorCtr="0">
            <a:noAutofit/>
          </a:bodyPr>
          <a:lstStyle/>
          <a:p>
            <a:pPr marL="457200" lvl="0" indent="-317500">
              <a:lnSpc>
                <a:spcPct val="150000"/>
              </a:lnSpc>
              <a:spcBef>
                <a:spcPts val="1200"/>
              </a:spcBef>
              <a:buSzPts val="1400"/>
              <a:buChar char="★"/>
            </a:pPr>
            <a:r>
              <a:rPr lang="es-MX" b="1" u="sng" dirty="0">
                <a:solidFill>
                  <a:srgbClr val="073763"/>
                </a:solidFill>
                <a:latin typeface="Salesforce Sans"/>
                <a:hlinkClick r:id="rId3">
                  <a:extLst>
                    <a:ext uri="{A12FA001-AC4F-418D-AE19-62706E023703}">
                      <ahyp:hlinkClr xmlns:ahyp="http://schemas.microsoft.com/office/drawing/2018/hyperlinkcolor" val="tx"/>
                    </a:ext>
                  </a:extLst>
                </a:hlinkClick>
              </a:rPr>
              <a:t>Permisos de módulo</a:t>
            </a:r>
            <a:r>
              <a:rPr lang="en-IE" b="1" dirty="0">
                <a:solidFill>
                  <a:srgbClr val="073763"/>
                </a:solidFill>
                <a:latin typeface="Salesforce Sans"/>
              </a:rPr>
              <a:t> </a:t>
            </a:r>
            <a:r>
              <a:rPr lang="en" dirty="0">
                <a:latin typeface="Salesforce Sans"/>
                <a:ea typeface="Salesforce Sans"/>
                <a:cs typeface="Salesforce Sans"/>
                <a:sym typeface="Salesforce Sans"/>
              </a:rPr>
              <a:t>- </a:t>
            </a:r>
            <a:r>
              <a:rPr lang="es-MX" dirty="0">
                <a:solidFill>
                  <a:srgbClr val="1C4587"/>
                </a:solidFill>
                <a:latin typeface="Salesforce Sans"/>
              </a:rPr>
              <a:t>Activar acceso a módulos específicos de Business Manager</a:t>
            </a:r>
            <a:r>
              <a:rPr lang="en-IE" dirty="0">
                <a:solidFill>
                  <a:srgbClr val="1C4587"/>
                </a:solidFill>
                <a:latin typeface="Salesforce Sans"/>
              </a:rPr>
              <a:t> </a:t>
            </a:r>
            <a:endParaRPr dirty="0">
              <a:solidFill>
                <a:srgbClr val="1C4587"/>
              </a:solidFill>
              <a:latin typeface="Salesforce Sans"/>
              <a:sym typeface="Salesforce Sans"/>
            </a:endParaRPr>
          </a:p>
          <a:p>
            <a:pPr marL="914400" lvl="1" indent="-317500">
              <a:lnSpc>
                <a:spcPct val="150000"/>
              </a:lnSpc>
              <a:buClr>
                <a:srgbClr val="1C4587"/>
              </a:buClr>
              <a:buSzPts val="1400"/>
              <a:buFont typeface="Salesforce Sans"/>
              <a:buChar char="○"/>
            </a:pPr>
            <a:r>
              <a:rPr lang="es-MX" dirty="0">
                <a:solidFill>
                  <a:srgbClr val="1C4587"/>
                </a:solidFill>
                <a:latin typeface="Salesforce Sans"/>
              </a:rPr>
              <a:t>Solo lectura: los usuarios pueden ver módulos, pero no pueden modificar datos</a:t>
            </a:r>
            <a:endParaRPr dirty="0">
              <a:solidFill>
                <a:srgbClr val="1C4587"/>
              </a:solidFill>
              <a:latin typeface="Salesforce Sans"/>
              <a:sym typeface="Salesforce Sans"/>
            </a:endParaRPr>
          </a:p>
          <a:p>
            <a:pPr marL="914400" lvl="1" indent="-317500">
              <a:lnSpc>
                <a:spcPct val="150000"/>
              </a:lnSpc>
              <a:buClr>
                <a:srgbClr val="1C4587"/>
              </a:buClr>
              <a:buSzPts val="1400"/>
              <a:buFont typeface="Salesforce Sans"/>
              <a:buChar char="○"/>
            </a:pPr>
            <a:r>
              <a:rPr lang="es-MX" dirty="0">
                <a:solidFill>
                  <a:srgbClr val="1C4587"/>
                </a:solidFill>
                <a:latin typeface="Salesforce Sans"/>
              </a:rPr>
              <a:t>Escritura: los usuarios pueden ver y modificar módulos</a:t>
            </a:r>
            <a:endParaRPr dirty="0">
              <a:solidFill>
                <a:srgbClr val="1C4587"/>
              </a:solidFill>
              <a:latin typeface="Salesforce Sans"/>
              <a:sym typeface="Salesforce Sans"/>
            </a:endParaRPr>
          </a:p>
          <a:p>
            <a:pPr marL="457200" lvl="0" indent="-317500">
              <a:lnSpc>
                <a:spcPct val="150000"/>
              </a:lnSpc>
              <a:buSzPts val="1400"/>
              <a:buChar char="★"/>
            </a:pPr>
            <a:r>
              <a:rPr lang="es-MX" b="1" u="sng" dirty="0">
                <a:solidFill>
                  <a:srgbClr val="073763"/>
                </a:solidFill>
                <a:latin typeface="Salesforce Sans"/>
                <a:hlinkClick r:id="rId4">
                  <a:extLst>
                    <a:ext uri="{A12FA001-AC4F-418D-AE19-62706E023703}">
                      <ahyp:hlinkClr xmlns:ahyp="http://schemas.microsoft.com/office/drawing/2018/hyperlinkcolor" val="tx"/>
                    </a:ext>
                  </a:extLst>
                </a:hlinkClick>
              </a:rPr>
              <a:t>Permisos funcionales</a:t>
            </a:r>
            <a:r>
              <a:rPr lang="en-IE" b="1" dirty="0">
                <a:solidFill>
                  <a:srgbClr val="073763"/>
                </a:solidFill>
                <a:latin typeface="Salesforce Sans"/>
              </a:rPr>
              <a:t> </a:t>
            </a:r>
            <a:r>
              <a:rPr lang="en" dirty="0">
                <a:latin typeface="Salesforce Sans"/>
                <a:ea typeface="Salesforce Sans"/>
                <a:cs typeface="Salesforce Sans"/>
                <a:sym typeface="Salesforce Sans"/>
              </a:rPr>
              <a:t>- </a:t>
            </a:r>
            <a:r>
              <a:rPr lang="es-MX" dirty="0">
                <a:solidFill>
                  <a:srgbClr val="1C4587"/>
                </a:solidFill>
                <a:latin typeface="Salesforce Sans"/>
              </a:rPr>
              <a:t>Activar acceso para realizar funciones específicas</a:t>
            </a:r>
            <a:r>
              <a:rPr lang="en-IE" dirty="0">
                <a:solidFill>
                  <a:srgbClr val="1C4587"/>
                </a:solidFill>
                <a:latin typeface="Salesforce Sans"/>
              </a:rPr>
              <a:t> </a:t>
            </a:r>
            <a:endParaRPr dirty="0">
              <a:solidFill>
                <a:srgbClr val="1C4587"/>
              </a:solidFill>
              <a:latin typeface="Salesforce Sans"/>
              <a:sym typeface="Salesforce Sans"/>
            </a:endParaRPr>
          </a:p>
          <a:p>
            <a:pPr marL="914400" lvl="1" indent="-317500">
              <a:lnSpc>
                <a:spcPct val="150000"/>
              </a:lnSpc>
              <a:buClr>
                <a:srgbClr val="1C4587"/>
              </a:buClr>
              <a:buSzPts val="1400"/>
              <a:buFont typeface="Salesforce Sans"/>
              <a:buChar char="○"/>
            </a:pPr>
            <a:r>
              <a:rPr lang="en" i="1" dirty="0" err="1">
                <a:solidFill>
                  <a:srgbClr val="1C4587"/>
                </a:solidFill>
                <a:latin typeface="Salesforce Sans"/>
                <a:ea typeface="Salesforce Sans"/>
                <a:cs typeface="Salesforce Sans"/>
                <a:sym typeface="Salesforce Sans"/>
              </a:rPr>
              <a:t>Ejemplo</a:t>
            </a:r>
            <a:r>
              <a:rPr lang="en" i="1" dirty="0">
                <a:solidFill>
                  <a:srgbClr val="1C4587"/>
                </a:solidFill>
                <a:latin typeface="Salesforce Sans"/>
                <a:ea typeface="Salesforce Sans"/>
                <a:cs typeface="Salesforce Sans"/>
                <a:sym typeface="Salesforce Sans"/>
              </a:rPr>
              <a:t>:</a:t>
            </a:r>
            <a:r>
              <a:rPr lang="en" dirty="0">
                <a:solidFill>
                  <a:srgbClr val="1C4587"/>
                </a:solidFill>
                <a:latin typeface="Salesforce Sans"/>
                <a:ea typeface="Salesforce Sans"/>
                <a:cs typeface="Salesforce Sans"/>
                <a:sym typeface="Salesforce Sans"/>
              </a:rPr>
              <a:t> </a:t>
            </a:r>
            <a:r>
              <a:rPr lang="es-MX" dirty="0">
                <a:solidFill>
                  <a:srgbClr val="1C4587"/>
                </a:solidFill>
                <a:latin typeface="Salesforce Sans"/>
              </a:rPr>
              <a:t>Los agentes que pueden iniciar sesión en nombre de cualquier cliente necesitan el permiso funcional</a:t>
            </a:r>
            <a:r>
              <a:rPr lang="en-IE" dirty="0">
                <a:solidFill>
                  <a:srgbClr val="1C4587"/>
                </a:solidFill>
                <a:latin typeface="Salesforce Sans"/>
              </a:rPr>
              <a:t> </a:t>
            </a:r>
            <a:r>
              <a:rPr lang="en" i="1" dirty="0" err="1">
                <a:solidFill>
                  <a:srgbClr val="1C4587"/>
                </a:solidFill>
                <a:latin typeface="Salesforce Sans"/>
                <a:ea typeface="Salesforce Sans"/>
                <a:cs typeface="Salesforce Sans"/>
                <a:sym typeface="Salesforce Sans"/>
              </a:rPr>
              <a:t>Login_On_Behalf</a:t>
            </a:r>
            <a:r>
              <a:rPr lang="en" dirty="0">
                <a:solidFill>
                  <a:srgbClr val="1C4587"/>
                </a:solidFill>
                <a:latin typeface="Salesforce Sans"/>
                <a:ea typeface="Salesforce Sans"/>
                <a:cs typeface="Salesforce Sans"/>
                <a:sym typeface="Salesforce Sans"/>
              </a:rPr>
              <a:t>.</a:t>
            </a:r>
            <a:endParaRPr dirty="0">
              <a:solidFill>
                <a:srgbClr val="1C4587"/>
              </a:solidFill>
              <a:latin typeface="Salesforce Sans"/>
              <a:ea typeface="Salesforce Sans"/>
              <a:cs typeface="Salesforce Sans"/>
              <a:sym typeface="Salesforce Sans"/>
            </a:endParaRPr>
          </a:p>
          <a:p>
            <a:pPr marL="457200" lvl="0" indent="-317500">
              <a:lnSpc>
                <a:spcPct val="150000"/>
              </a:lnSpc>
              <a:buSzPts val="1400"/>
              <a:buChar char="★"/>
            </a:pPr>
            <a:r>
              <a:rPr lang="es-MX" b="1" u="sng" dirty="0">
                <a:solidFill>
                  <a:srgbClr val="073763"/>
                </a:solidFill>
                <a:latin typeface="Salesforce Sans"/>
                <a:hlinkClick r:id="rId5">
                  <a:extLst>
                    <a:ext uri="{A12FA001-AC4F-418D-AE19-62706E023703}">
                      <ahyp:hlinkClr xmlns:ahyp="http://schemas.microsoft.com/office/drawing/2018/hyperlinkcolor" val="tx"/>
                    </a:ext>
                  </a:extLst>
                </a:hlinkClick>
              </a:rPr>
              <a:t>Permisos WebDAV</a:t>
            </a:r>
            <a:r>
              <a:rPr lang="en-IE" b="1" dirty="0">
                <a:solidFill>
                  <a:srgbClr val="073763"/>
                </a:solidFill>
                <a:latin typeface="Salesforce Sans"/>
              </a:rPr>
              <a:t> </a:t>
            </a:r>
            <a:r>
              <a:rPr lang="en" dirty="0">
                <a:latin typeface="Salesforce Sans"/>
                <a:ea typeface="Salesforce Sans"/>
                <a:cs typeface="Salesforce Sans"/>
                <a:sym typeface="Salesforce Sans"/>
              </a:rPr>
              <a:t>- </a:t>
            </a:r>
            <a:r>
              <a:rPr lang="es-MX" dirty="0">
                <a:solidFill>
                  <a:srgbClr val="1C4587"/>
                </a:solidFill>
                <a:latin typeface="Salesforce Sans"/>
              </a:rPr>
              <a:t>Activar acceso al filesystem</a:t>
            </a:r>
            <a:r>
              <a:rPr lang="en-IE" dirty="0">
                <a:solidFill>
                  <a:srgbClr val="1C4587"/>
                </a:solidFill>
                <a:latin typeface="Salesforce Sans"/>
              </a:rPr>
              <a:t> </a:t>
            </a:r>
            <a:endParaRPr dirty="0">
              <a:solidFill>
                <a:srgbClr val="1C4587"/>
              </a:solidFill>
              <a:latin typeface="Salesforce Sans"/>
              <a:sym typeface="Salesforce Sans"/>
            </a:endParaRPr>
          </a:p>
          <a:p>
            <a:pPr marL="914400" lvl="1" indent="-317500">
              <a:lnSpc>
                <a:spcPct val="150000"/>
              </a:lnSpc>
              <a:buClr>
                <a:srgbClr val="1C4587"/>
              </a:buClr>
              <a:buSzPts val="1400"/>
              <a:buFont typeface="Salesforce Sans"/>
              <a:buChar char="○"/>
            </a:pPr>
            <a:r>
              <a:rPr lang="es-MX" dirty="0">
                <a:solidFill>
                  <a:srgbClr val="1C4587"/>
                </a:solidFill>
                <a:latin typeface="Salesforce Sans"/>
              </a:rPr>
              <a:t>Las funciones de comercializador podrían necesitar acceso a bibliotecas y catálogos para cargar imágenes</a:t>
            </a:r>
            <a:r>
              <a:rPr lang="en" dirty="0">
                <a:solidFill>
                  <a:srgbClr val="1C4587"/>
                </a:solidFill>
                <a:latin typeface="Salesforce Sans"/>
                <a:sym typeface="Salesforce Sans"/>
              </a:rPr>
              <a:t>.</a:t>
            </a:r>
            <a:endParaRPr dirty="0">
              <a:solidFill>
                <a:srgbClr val="1C4587"/>
              </a:solidFill>
              <a:latin typeface="Salesforce Sans"/>
              <a:sym typeface="Salesforce Sans"/>
            </a:endParaRPr>
          </a:p>
          <a:p>
            <a:pPr marL="914400" lvl="1" indent="-317500">
              <a:lnSpc>
                <a:spcPct val="150000"/>
              </a:lnSpc>
              <a:buClr>
                <a:srgbClr val="1C4587"/>
              </a:buClr>
              <a:buSzPts val="1400"/>
              <a:buFont typeface="Salesforce Sans"/>
              <a:buChar char="○"/>
            </a:pPr>
            <a:r>
              <a:rPr lang="es-MX" dirty="0">
                <a:solidFill>
                  <a:srgbClr val="1C4587"/>
                </a:solidFill>
                <a:latin typeface="Salesforce Sans"/>
              </a:rPr>
              <a:t>Las funciones de desarrollador podrían necesitar acceso a cartuchos y registros para respaldar sus esfuerzos.</a:t>
            </a:r>
            <a:endParaRPr dirty="0">
              <a:solidFill>
                <a:srgbClr val="1C4587"/>
              </a:solidFill>
              <a:latin typeface="Salesforce Sans"/>
              <a:sym typeface="Salesforce Sans"/>
            </a:endParaRPr>
          </a:p>
        </p:txBody>
      </p:sp>
    </p:spTree>
    <p:extLst>
      <p:ext uri="{BB962C8B-B14F-4D97-AF65-F5344CB8AC3E}">
        <p14:creationId xmlns:p14="http://schemas.microsoft.com/office/powerpoint/2010/main" val="11464469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44"/>
        <p:cNvGrpSpPr/>
        <p:nvPr/>
      </p:nvGrpSpPr>
      <p:grpSpPr>
        <a:xfrm>
          <a:off x="0" y="0"/>
          <a:ext cx="0" cy="0"/>
          <a:chOff x="0" y="0"/>
          <a:chExt cx="0" cy="0"/>
        </a:xfrm>
      </p:grpSpPr>
      <p:sp>
        <p:nvSpPr>
          <p:cNvPr id="1245" name="Google Shape;1245;p172"/>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MX" sz="2600" b="1">
                <a:solidFill>
                  <a:srgbClr val="073763"/>
                </a:solidFill>
                <a:latin typeface="Salesforce Sans"/>
                <a:ea typeface="Salesforce Sans"/>
                <a:cs typeface="Salesforce Sans"/>
                <a:sym typeface="Salesforce Sans"/>
              </a:rPr>
              <a:t>Comprensión de sus permisos</a:t>
            </a:r>
          </a:p>
        </p:txBody>
      </p:sp>
      <p:sp>
        <p:nvSpPr>
          <p:cNvPr id="1246" name="Google Shape;1246;p172"/>
          <p:cNvSpPr txBox="1">
            <a:spLocks noGrp="1"/>
          </p:cNvSpPr>
          <p:nvPr>
            <p:ph type="body" idx="4294967295"/>
          </p:nvPr>
        </p:nvSpPr>
        <p:spPr>
          <a:xfrm>
            <a:off x="321624" y="660999"/>
            <a:ext cx="7126579" cy="284651"/>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s-MX" sz="1700" dirty="0">
                <a:solidFill>
                  <a:srgbClr val="0B5394"/>
                </a:solidFill>
                <a:latin typeface="Salesforce Sans"/>
                <a:ea typeface="Salesforce Sans"/>
                <a:cs typeface="Salesforce Sans"/>
                <a:sym typeface="Salesforce Sans"/>
              </a:rPr>
              <a:t>Cómo afectan los robos de cuentas a la seguridad de escaparate</a:t>
            </a:r>
          </a:p>
        </p:txBody>
      </p:sp>
      <p:sp>
        <p:nvSpPr>
          <p:cNvPr id="1247" name="Google Shape;1247;p172"/>
          <p:cNvSpPr txBox="1"/>
          <p:nvPr/>
        </p:nvSpPr>
        <p:spPr>
          <a:xfrm>
            <a:off x="258200" y="1167900"/>
            <a:ext cx="6649676" cy="3435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s-MX" dirty="0">
                <a:solidFill>
                  <a:srgbClr val="1C4587"/>
                </a:solidFill>
                <a:highlight>
                  <a:srgbClr val="FFFFFF"/>
                </a:highlight>
                <a:latin typeface="Salesforce Sans"/>
                <a:ea typeface="Salesforce Sans"/>
                <a:cs typeface="Salesforce Sans"/>
                <a:sym typeface="Salesforce Sans"/>
              </a:rPr>
              <a:t>Restrinja el número de usuarios con permisos de escritura a módulos específicos en la plataforma, como los siguientes:</a:t>
            </a:r>
          </a:p>
          <a:p>
            <a:pPr marL="285750" lvl="0" indent="-196850" algn="l" rtl="0">
              <a:lnSpc>
                <a:spcPct val="115000"/>
              </a:lnSpc>
              <a:spcBef>
                <a:spcPts val="1200"/>
              </a:spcBef>
              <a:spcAft>
                <a:spcPts val="0"/>
              </a:spcAft>
              <a:buClr>
                <a:srgbClr val="1C4587"/>
              </a:buClr>
              <a:buSzPts val="1300"/>
              <a:buChar char="●"/>
            </a:pPr>
            <a:r>
              <a:rPr lang="es-MX" sz="1300" b="1" dirty="0">
                <a:solidFill>
                  <a:srgbClr val="1C4587"/>
                </a:solidFill>
                <a:latin typeface="Salesforce Sans"/>
                <a:ea typeface="Salesforce Sans"/>
                <a:cs typeface="Salesforce Sans"/>
                <a:sym typeface="Salesforce Sans"/>
              </a:rPr>
              <a:t>Catálogos</a:t>
            </a:r>
            <a:r>
              <a:rPr lang="es-MX" sz="1300" dirty="0">
                <a:solidFill>
                  <a:srgbClr val="1C4587"/>
                </a:solidFill>
                <a:latin typeface="Salesforce Sans"/>
                <a:ea typeface="Salesforce Sans"/>
                <a:cs typeface="Salesforce Sans"/>
                <a:sym typeface="Salesforce Sans"/>
              </a:rPr>
              <a:t>: Categorías: Pancartas, direcciones URL, Mensajes de llamadas, descripción larga y corta</a:t>
            </a:r>
          </a:p>
          <a:p>
            <a:pPr marL="285750" lvl="0" indent="-196850" algn="l" rtl="0">
              <a:lnSpc>
                <a:spcPct val="115000"/>
              </a:lnSpc>
              <a:spcBef>
                <a:spcPts val="0"/>
              </a:spcBef>
              <a:spcAft>
                <a:spcPts val="0"/>
              </a:spcAft>
              <a:buClr>
                <a:srgbClr val="1C4587"/>
              </a:buClr>
              <a:buSzPts val="1300"/>
              <a:buChar char="●"/>
            </a:pPr>
            <a:r>
              <a:rPr lang="es-MX" sz="1300" b="1" dirty="0">
                <a:solidFill>
                  <a:srgbClr val="1C4587"/>
                </a:solidFill>
                <a:latin typeface="Salesforce Sans"/>
                <a:ea typeface="Salesforce Sans"/>
                <a:cs typeface="Salesforce Sans"/>
                <a:sym typeface="Salesforce Sans"/>
              </a:rPr>
              <a:t>Productos</a:t>
            </a:r>
            <a:r>
              <a:rPr lang="es-MX" sz="1300" dirty="0">
                <a:solidFill>
                  <a:srgbClr val="1C4587"/>
                </a:solidFill>
                <a:latin typeface="Salesforce Sans"/>
                <a:ea typeface="Salesforce Sans"/>
                <a:cs typeface="Salesforce Sans"/>
                <a:sym typeface="Salesforce Sans"/>
              </a:rPr>
              <a:t>: Descripción larga, descripción corta, descripción de ficha, detalles de ficha</a:t>
            </a:r>
          </a:p>
          <a:p>
            <a:pPr marL="285750" lvl="0" indent="-196850" algn="l" rtl="0">
              <a:lnSpc>
                <a:spcPct val="115000"/>
              </a:lnSpc>
              <a:spcBef>
                <a:spcPts val="0"/>
              </a:spcBef>
              <a:spcAft>
                <a:spcPts val="0"/>
              </a:spcAft>
              <a:buClr>
                <a:srgbClr val="1C4587"/>
              </a:buClr>
              <a:buSzPts val="1300"/>
              <a:buChar char="●"/>
            </a:pPr>
            <a:r>
              <a:rPr lang="es-MX" sz="1300" b="1" dirty="0">
                <a:solidFill>
                  <a:srgbClr val="1C4587"/>
                </a:solidFill>
                <a:latin typeface="Salesforce Sans"/>
                <a:ea typeface="Salesforce Sans"/>
                <a:cs typeface="Salesforce Sans"/>
                <a:sym typeface="Salesforce Sans"/>
              </a:rPr>
              <a:t>Recomendaciones</a:t>
            </a:r>
            <a:r>
              <a:rPr lang="es-MX" sz="1300" dirty="0">
                <a:solidFill>
                  <a:srgbClr val="1C4587"/>
                </a:solidFill>
                <a:latin typeface="Salesforce Sans"/>
                <a:ea typeface="Salesforce Sans"/>
                <a:cs typeface="Salesforce Sans"/>
                <a:sym typeface="Salesforce Sans"/>
              </a:rPr>
              <a:t>: Mensajes de llamadas, descripción larga, descripción corta</a:t>
            </a:r>
          </a:p>
          <a:p>
            <a:pPr marL="285750" lvl="0" indent="-196850" algn="l" rtl="0">
              <a:lnSpc>
                <a:spcPct val="115000"/>
              </a:lnSpc>
              <a:spcBef>
                <a:spcPts val="0"/>
              </a:spcBef>
              <a:spcAft>
                <a:spcPts val="0"/>
              </a:spcAft>
              <a:buClr>
                <a:srgbClr val="1C4587"/>
              </a:buClr>
              <a:buSzPts val="1300"/>
              <a:buChar char="●"/>
            </a:pPr>
            <a:r>
              <a:rPr lang="es-MX" sz="1300" b="1" dirty="0">
                <a:solidFill>
                  <a:srgbClr val="1C4587"/>
                </a:solidFill>
                <a:latin typeface="Salesforce Sans"/>
                <a:ea typeface="Salesforce Sans"/>
                <a:cs typeface="Salesforce Sans"/>
                <a:sym typeface="Salesforce Sans"/>
              </a:rPr>
              <a:t>Contenido</a:t>
            </a:r>
            <a:r>
              <a:rPr lang="es-MX" sz="1300" dirty="0">
                <a:solidFill>
                  <a:srgbClr val="1C4587"/>
                </a:solidFill>
                <a:latin typeface="Salesforce Sans"/>
                <a:ea typeface="Salesforce Sans"/>
                <a:cs typeface="Salesforce Sans"/>
                <a:sym typeface="Salesforce Sans"/>
              </a:rPr>
              <a:t>: Cuerpo, Activos de contenido</a:t>
            </a:r>
          </a:p>
          <a:p>
            <a:pPr marL="285750" lvl="0" indent="-196850" algn="l" rtl="0">
              <a:lnSpc>
                <a:spcPct val="115000"/>
              </a:lnSpc>
              <a:spcBef>
                <a:spcPts val="0"/>
              </a:spcBef>
              <a:spcAft>
                <a:spcPts val="0"/>
              </a:spcAft>
              <a:buClr>
                <a:srgbClr val="1C4587"/>
              </a:buClr>
              <a:buSzPts val="1300"/>
              <a:buChar char="●"/>
            </a:pPr>
            <a:r>
              <a:rPr lang="es-MX" sz="1300" b="1" dirty="0">
                <a:solidFill>
                  <a:srgbClr val="1C4587"/>
                </a:solidFill>
                <a:latin typeface="Salesforce Sans"/>
                <a:ea typeface="Salesforce Sans"/>
                <a:cs typeface="Salesforce Sans"/>
                <a:sym typeface="Salesforce Sans"/>
              </a:rPr>
              <a:t>Configuraciones de divisiones de contenido</a:t>
            </a:r>
            <a:r>
              <a:rPr lang="es-MX" sz="1300" dirty="0">
                <a:solidFill>
                  <a:srgbClr val="1C4587"/>
                </a:solidFill>
                <a:latin typeface="Salesforce Sans"/>
                <a:ea typeface="Salesforce Sans"/>
                <a:cs typeface="Salesforce Sans"/>
                <a:sym typeface="Salesforce Sans"/>
              </a:rPr>
              <a:t>: Cuerpo, Llamada</a:t>
            </a:r>
          </a:p>
          <a:p>
            <a:pPr marL="285750" lvl="0" indent="-196850" algn="l" rtl="0">
              <a:lnSpc>
                <a:spcPct val="115000"/>
              </a:lnSpc>
              <a:spcBef>
                <a:spcPts val="0"/>
              </a:spcBef>
              <a:spcAft>
                <a:spcPts val="0"/>
              </a:spcAft>
              <a:buClr>
                <a:srgbClr val="1C4587"/>
              </a:buClr>
              <a:buSzPts val="1300"/>
              <a:buChar char="●"/>
            </a:pPr>
            <a:r>
              <a:rPr lang="es-MX" sz="1300" b="1" dirty="0">
                <a:solidFill>
                  <a:srgbClr val="1C4587"/>
                </a:solidFill>
                <a:latin typeface="Salesforce Sans"/>
                <a:ea typeface="Salesforce Sans"/>
                <a:cs typeface="Salesforce Sans"/>
                <a:sym typeface="Salesforce Sans"/>
              </a:rPr>
              <a:t>Promociones</a:t>
            </a:r>
            <a:r>
              <a:rPr lang="es-MX" sz="1300" dirty="0">
                <a:solidFill>
                  <a:srgbClr val="1C4587"/>
                </a:solidFill>
                <a:latin typeface="Salesforce Sans"/>
                <a:ea typeface="Salesforce Sans"/>
                <a:cs typeface="Salesforce Sans"/>
                <a:sym typeface="Salesforce Sans"/>
              </a:rPr>
              <a:t>: Mensajes de llamadas, descripción, detalles</a:t>
            </a:r>
          </a:p>
          <a:p>
            <a:pPr marL="285750" lvl="0" indent="-196850" algn="l" rtl="0">
              <a:lnSpc>
                <a:spcPct val="115000"/>
              </a:lnSpc>
              <a:spcBef>
                <a:spcPts val="0"/>
              </a:spcBef>
              <a:spcAft>
                <a:spcPts val="0"/>
              </a:spcAft>
              <a:buClr>
                <a:srgbClr val="1C4587"/>
              </a:buClr>
              <a:buSzPts val="1300"/>
              <a:buChar char="●"/>
            </a:pPr>
            <a:r>
              <a:rPr lang="es-MX" sz="1300" b="1" dirty="0">
                <a:solidFill>
                  <a:srgbClr val="1C4587"/>
                </a:solidFill>
                <a:latin typeface="Salesforce Sans"/>
                <a:ea typeface="Salesforce Sans"/>
                <a:cs typeface="Salesforce Sans"/>
                <a:sym typeface="Salesforce Sans"/>
              </a:rPr>
              <a:t>Métodos de pago</a:t>
            </a:r>
            <a:r>
              <a:rPr lang="es-MX" sz="1300" dirty="0">
                <a:solidFill>
                  <a:srgbClr val="1C4587"/>
                </a:solidFill>
                <a:latin typeface="Salesforce Sans"/>
                <a:ea typeface="Salesforce Sans"/>
                <a:cs typeface="Salesforce Sans"/>
                <a:sym typeface="Salesforce Sans"/>
              </a:rPr>
              <a:t>: Descripción de método, Descripción de tarjeta de crédito</a:t>
            </a:r>
          </a:p>
          <a:p>
            <a:pPr marL="285750" lvl="0" indent="-196850" algn="l" rtl="0">
              <a:lnSpc>
                <a:spcPct val="115000"/>
              </a:lnSpc>
              <a:spcBef>
                <a:spcPts val="0"/>
              </a:spcBef>
              <a:spcAft>
                <a:spcPts val="0"/>
              </a:spcAft>
              <a:buClr>
                <a:srgbClr val="1C4587"/>
              </a:buClr>
              <a:buSzPts val="1300"/>
              <a:buChar char="●"/>
            </a:pPr>
            <a:r>
              <a:rPr lang="es-MX" sz="1300" b="1" dirty="0">
                <a:solidFill>
                  <a:srgbClr val="1C4587"/>
                </a:solidFill>
                <a:latin typeface="Salesforce Sans"/>
                <a:ea typeface="Salesforce Sans"/>
                <a:cs typeface="Salesforce Sans"/>
                <a:sym typeface="Salesforce Sans"/>
              </a:rPr>
              <a:t>Establecimiento</a:t>
            </a:r>
            <a:r>
              <a:rPr lang="es-MX" sz="1300" dirty="0">
                <a:solidFill>
                  <a:srgbClr val="1C4587"/>
                </a:solidFill>
                <a:latin typeface="Salesforce Sans"/>
                <a:ea typeface="Salesforce Sans"/>
                <a:cs typeface="Salesforce Sans"/>
                <a:sym typeface="Salesforce Sans"/>
              </a:rPr>
              <a:t>: Eventos de establecimiento, horarios de establecimiento</a:t>
            </a:r>
          </a:p>
          <a:p>
            <a:pPr marL="285750" lvl="0" indent="-196850" algn="l" rtl="0">
              <a:lnSpc>
                <a:spcPct val="115000"/>
              </a:lnSpc>
              <a:spcBef>
                <a:spcPts val="0"/>
              </a:spcBef>
              <a:spcAft>
                <a:spcPts val="0"/>
              </a:spcAft>
              <a:buClr>
                <a:srgbClr val="1C4587"/>
              </a:buClr>
              <a:buSzPts val="1300"/>
              <a:buFont typeface="Salesforce Sans"/>
              <a:buChar char="●"/>
            </a:pPr>
            <a:r>
              <a:rPr lang="es-MX" sz="1300" b="1" dirty="0">
                <a:solidFill>
                  <a:srgbClr val="1C4587"/>
                </a:solidFill>
                <a:latin typeface="Salesforce Sans"/>
                <a:ea typeface="Salesforce Sans"/>
                <a:cs typeface="Salesforce Sans"/>
                <a:sym typeface="Salesforce Sans"/>
              </a:rPr>
              <a:t>WebDAV</a:t>
            </a:r>
            <a:r>
              <a:rPr lang="es-MX" sz="1300" dirty="0">
                <a:solidFill>
                  <a:srgbClr val="1C4587"/>
                </a:solidFill>
                <a:latin typeface="Salesforce Sans"/>
                <a:ea typeface="Salesforce Sans"/>
                <a:cs typeface="Salesforce Sans"/>
                <a:sym typeface="Salesforce Sans"/>
              </a:rPr>
              <a:t>: Acceso de escritura a cartuchos, catálogos, bibliotecas</a:t>
            </a:r>
          </a:p>
          <a:p>
            <a:pPr marL="0" lvl="0" indent="0" algn="l" rtl="0">
              <a:lnSpc>
                <a:spcPct val="115000"/>
              </a:lnSpc>
              <a:spcBef>
                <a:spcPts val="1200"/>
              </a:spcBef>
              <a:spcAft>
                <a:spcPts val="1200"/>
              </a:spcAft>
              <a:buNone/>
            </a:pPr>
            <a:endParaRPr sz="1100" dirty="0">
              <a:solidFill>
                <a:srgbClr val="434343"/>
              </a:solidFill>
              <a:latin typeface="Salesforce Sans"/>
              <a:ea typeface="Salesforce Sans"/>
              <a:cs typeface="Salesforce Sans"/>
              <a:sym typeface="Salesforce Sans"/>
            </a:endParaRPr>
          </a:p>
        </p:txBody>
      </p:sp>
      <p:sp>
        <p:nvSpPr>
          <p:cNvPr id="1248" name="Google Shape;1248;p172"/>
          <p:cNvSpPr/>
          <p:nvPr/>
        </p:nvSpPr>
        <p:spPr>
          <a:xfrm>
            <a:off x="7023249" y="2096650"/>
            <a:ext cx="1580423" cy="1518300"/>
          </a:xfrm>
          <a:prstGeom prst="ellipse">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s-MX" b="1" dirty="0">
                <a:solidFill>
                  <a:srgbClr val="666666"/>
                </a:solidFill>
              </a:rPr>
              <a:t>ACCESO DE ADMIN-ISTRADOR PARA TODOS</a:t>
            </a:r>
          </a:p>
        </p:txBody>
      </p:sp>
      <p:cxnSp>
        <p:nvCxnSpPr>
          <p:cNvPr id="1249" name="Google Shape;1249;p172"/>
          <p:cNvCxnSpPr/>
          <p:nvPr/>
        </p:nvCxnSpPr>
        <p:spPr>
          <a:xfrm flipH="1">
            <a:off x="7245500" y="2319000"/>
            <a:ext cx="1073700" cy="1073700"/>
          </a:xfrm>
          <a:prstGeom prst="straightConnector1">
            <a:avLst/>
          </a:prstGeom>
          <a:noFill/>
          <a:ln w="19050" cap="flat" cmpd="sng">
            <a:solidFill>
              <a:srgbClr val="FF0000"/>
            </a:solidFill>
            <a:prstDash val="solid"/>
            <a:round/>
            <a:headEnd type="none" w="med" len="med"/>
            <a:tailEnd type="none" w="med" len="med"/>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53"/>
        <p:cNvGrpSpPr/>
        <p:nvPr/>
      </p:nvGrpSpPr>
      <p:grpSpPr>
        <a:xfrm>
          <a:off x="0" y="0"/>
          <a:ext cx="0" cy="0"/>
          <a:chOff x="0" y="0"/>
          <a:chExt cx="0" cy="0"/>
        </a:xfrm>
      </p:grpSpPr>
      <p:pic>
        <p:nvPicPr>
          <p:cNvPr id="1254" name="Google Shape;1254;p173" descr="Apple-Thunderbolt-Display_2016_Cutout.png"/>
          <p:cNvPicPr preferRelativeResize="0"/>
          <p:nvPr/>
        </p:nvPicPr>
        <p:blipFill rotWithShape="1">
          <a:blip r:embed="rId3">
            <a:alphaModFix/>
          </a:blip>
          <a:srcRect/>
          <a:stretch/>
        </p:blipFill>
        <p:spPr>
          <a:xfrm>
            <a:off x="4539475" y="1527676"/>
            <a:ext cx="4270942" cy="3193834"/>
          </a:xfrm>
          <a:prstGeom prst="rect">
            <a:avLst/>
          </a:prstGeom>
          <a:noFill/>
          <a:ln>
            <a:noFill/>
          </a:ln>
        </p:spPr>
      </p:pic>
      <p:sp>
        <p:nvSpPr>
          <p:cNvPr id="1255" name="Google Shape;1255;p173"/>
          <p:cNvSpPr txBox="1">
            <a:spLocks noGrp="1"/>
          </p:cNvSpPr>
          <p:nvPr>
            <p:ph type="title"/>
          </p:nvPr>
        </p:nvSpPr>
        <p:spPr>
          <a:xfrm>
            <a:off x="321636" y="35721"/>
            <a:ext cx="6216600" cy="556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s-MX" sz="2600">
                <a:solidFill>
                  <a:srgbClr val="073763"/>
                </a:solidFill>
                <a:latin typeface="Salesforce Sans"/>
                <a:ea typeface="Salesforce Sans"/>
                <a:cs typeface="Salesforce Sans"/>
                <a:sym typeface="Salesforce Sans"/>
              </a:rPr>
              <a:t>Funciones de Business Manager</a:t>
            </a:r>
          </a:p>
        </p:txBody>
      </p:sp>
      <p:sp>
        <p:nvSpPr>
          <p:cNvPr id="1256" name="Google Shape;1256;p173"/>
          <p:cNvSpPr txBox="1">
            <a:spLocks noGrp="1"/>
          </p:cNvSpPr>
          <p:nvPr>
            <p:ph type="body" idx="2"/>
          </p:nvPr>
        </p:nvSpPr>
        <p:spPr>
          <a:xfrm>
            <a:off x="321625" y="617186"/>
            <a:ext cx="6216600" cy="3600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s-MX" dirty="0">
                <a:solidFill>
                  <a:srgbClr val="0B5394"/>
                </a:solidFill>
              </a:rPr>
              <a:t>Agrupación de permisos por característica o función</a:t>
            </a:r>
          </a:p>
        </p:txBody>
      </p:sp>
      <p:pic>
        <p:nvPicPr>
          <p:cNvPr id="1257" name="Google Shape;1257;p173"/>
          <p:cNvPicPr preferRelativeResize="0"/>
          <p:nvPr/>
        </p:nvPicPr>
        <p:blipFill rotWithShape="1">
          <a:blip r:embed="rId4">
            <a:alphaModFix amt="46000"/>
          </a:blip>
          <a:srcRect/>
          <a:stretch/>
        </p:blipFill>
        <p:spPr>
          <a:xfrm>
            <a:off x="4400115" y="4573143"/>
            <a:ext cx="4696643" cy="273878"/>
          </a:xfrm>
          <a:prstGeom prst="rect">
            <a:avLst/>
          </a:prstGeom>
          <a:noFill/>
          <a:ln>
            <a:noFill/>
          </a:ln>
        </p:spPr>
      </p:pic>
      <p:pic>
        <p:nvPicPr>
          <p:cNvPr id="1258" name="Google Shape;1258;p173" descr="Group"/>
          <p:cNvPicPr preferRelativeResize="0"/>
          <p:nvPr/>
        </p:nvPicPr>
        <p:blipFill rotWithShape="1">
          <a:blip r:embed="rId5">
            <a:alphaModFix/>
          </a:blip>
          <a:srcRect/>
          <a:stretch/>
        </p:blipFill>
        <p:spPr>
          <a:xfrm>
            <a:off x="4705993" y="1699878"/>
            <a:ext cx="3931646" cy="81909"/>
          </a:xfrm>
          <a:prstGeom prst="rect">
            <a:avLst/>
          </a:prstGeom>
          <a:noFill/>
          <a:ln>
            <a:noFill/>
          </a:ln>
        </p:spPr>
      </p:pic>
      <p:sp>
        <p:nvSpPr>
          <p:cNvPr id="1259" name="Google Shape;1259;p173"/>
          <p:cNvSpPr txBox="1"/>
          <p:nvPr/>
        </p:nvSpPr>
        <p:spPr>
          <a:xfrm>
            <a:off x="205697" y="861125"/>
            <a:ext cx="4161000" cy="3937500"/>
          </a:xfrm>
          <a:prstGeom prst="rect">
            <a:avLst/>
          </a:prstGeom>
          <a:noFill/>
          <a:ln>
            <a:noFill/>
          </a:ln>
        </p:spPr>
        <p:txBody>
          <a:bodyPr spcFirstLastPara="1" wrap="square" lIns="91425" tIns="91425" rIns="91425" bIns="91425" anchor="t" anchorCtr="0">
            <a:noAutofit/>
          </a:bodyPr>
          <a:lstStyle/>
          <a:p>
            <a:pPr marL="0" lvl="0" indent="0" algn="l" rtl="0">
              <a:spcBef>
                <a:spcPts val="1200"/>
              </a:spcBef>
              <a:spcAft>
                <a:spcPts val="0"/>
              </a:spcAft>
              <a:buNone/>
            </a:pPr>
            <a:r>
              <a:rPr lang="es-MX" sz="1600" b="1" i="1" dirty="0">
                <a:solidFill>
                  <a:srgbClr val="1C4587"/>
                </a:solidFill>
                <a:latin typeface="Salesforce Sans"/>
                <a:ea typeface="Salesforce Sans"/>
                <a:cs typeface="Salesforce Sans"/>
                <a:sym typeface="Salesforce Sans"/>
              </a:rPr>
              <a:t>Una función es un grupo de permisos denominado</a:t>
            </a:r>
          </a:p>
          <a:p>
            <a:pPr marL="0" lvl="0" indent="0" algn="l" rtl="0">
              <a:lnSpc>
                <a:spcPct val="100000"/>
              </a:lnSpc>
              <a:spcBef>
                <a:spcPts val="1200"/>
              </a:spcBef>
              <a:spcAft>
                <a:spcPts val="0"/>
              </a:spcAft>
              <a:buNone/>
            </a:pPr>
            <a:r>
              <a:rPr lang="es-MX" b="1" dirty="0">
                <a:solidFill>
                  <a:srgbClr val="434343"/>
                </a:solidFill>
                <a:latin typeface="Salesforce Sans"/>
                <a:ea typeface="Salesforce Sans"/>
                <a:cs typeface="Salesforce Sans"/>
                <a:sym typeface="Salesforce Sans"/>
              </a:rPr>
              <a:t>Ejemplos de funciones basadas en funciones de negocio:</a:t>
            </a:r>
          </a:p>
          <a:p>
            <a:pPr marL="0" lvl="0" indent="0" algn="l" rtl="0">
              <a:lnSpc>
                <a:spcPct val="100000"/>
              </a:lnSpc>
              <a:spcBef>
                <a:spcPts val="600"/>
              </a:spcBef>
              <a:spcAft>
                <a:spcPts val="0"/>
              </a:spcAft>
              <a:buNone/>
            </a:pPr>
            <a:r>
              <a:rPr lang="es-MX" dirty="0">
                <a:solidFill>
                  <a:srgbClr val="434343"/>
                </a:solidFill>
                <a:latin typeface="Salesforce Sans"/>
                <a:ea typeface="Salesforce Sans"/>
                <a:cs typeface="Salesforce Sans"/>
                <a:sym typeface="Salesforce Sans"/>
              </a:rPr>
              <a:t>Comercializador</a:t>
            </a:r>
          </a:p>
          <a:p>
            <a:pPr marL="0" lvl="0" indent="0" algn="l" rtl="0">
              <a:lnSpc>
                <a:spcPct val="100000"/>
              </a:lnSpc>
              <a:spcBef>
                <a:spcPts val="600"/>
              </a:spcBef>
              <a:spcAft>
                <a:spcPts val="0"/>
              </a:spcAft>
              <a:buNone/>
            </a:pPr>
            <a:r>
              <a:rPr lang="es-MX" dirty="0">
                <a:solidFill>
                  <a:srgbClr val="434343"/>
                </a:solidFill>
                <a:latin typeface="Salesforce Sans"/>
                <a:ea typeface="Salesforce Sans"/>
                <a:cs typeface="Salesforce Sans"/>
                <a:sym typeface="Salesforce Sans"/>
              </a:rPr>
              <a:t>Analista SEO</a:t>
            </a:r>
          </a:p>
          <a:p>
            <a:pPr marL="0" lvl="0" indent="0" algn="l" rtl="0">
              <a:lnSpc>
                <a:spcPct val="100000"/>
              </a:lnSpc>
              <a:spcBef>
                <a:spcPts val="600"/>
              </a:spcBef>
              <a:spcAft>
                <a:spcPts val="0"/>
              </a:spcAft>
              <a:buNone/>
            </a:pPr>
            <a:r>
              <a:rPr lang="es-MX" dirty="0">
                <a:solidFill>
                  <a:srgbClr val="434343"/>
                </a:solidFill>
                <a:latin typeface="Salesforce Sans"/>
                <a:ea typeface="Salesforce Sans"/>
                <a:cs typeface="Salesforce Sans"/>
                <a:sym typeface="Salesforce Sans"/>
              </a:rPr>
              <a:t>Agente de comercialización</a:t>
            </a:r>
          </a:p>
          <a:p>
            <a:pPr marL="0" lvl="0" indent="0" algn="l" rtl="0">
              <a:lnSpc>
                <a:spcPct val="100000"/>
              </a:lnSpc>
              <a:spcBef>
                <a:spcPts val="1200"/>
              </a:spcBef>
              <a:spcAft>
                <a:spcPts val="0"/>
              </a:spcAft>
              <a:buNone/>
            </a:pPr>
            <a:endParaRPr b="1" dirty="0">
              <a:solidFill>
                <a:srgbClr val="434343"/>
              </a:solidFill>
              <a:latin typeface="Salesforce Sans"/>
              <a:ea typeface="Salesforce Sans"/>
              <a:cs typeface="Salesforce Sans"/>
              <a:sym typeface="Salesforce Sans"/>
            </a:endParaRPr>
          </a:p>
          <a:p>
            <a:pPr marL="0" lvl="0" indent="0" algn="l" rtl="0">
              <a:lnSpc>
                <a:spcPct val="100000"/>
              </a:lnSpc>
              <a:spcBef>
                <a:spcPts val="1200"/>
              </a:spcBef>
              <a:spcAft>
                <a:spcPts val="0"/>
              </a:spcAft>
              <a:buNone/>
            </a:pPr>
            <a:r>
              <a:rPr lang="es-MX" b="1" dirty="0">
                <a:solidFill>
                  <a:srgbClr val="434343"/>
                </a:solidFill>
                <a:latin typeface="Salesforce Sans"/>
                <a:ea typeface="Salesforce Sans"/>
                <a:cs typeface="Salesforce Sans"/>
                <a:sym typeface="Salesforce Sans"/>
              </a:rPr>
              <a:t>Ejemplos de funciones basadas en </a:t>
            </a:r>
            <a:br>
              <a:rPr lang="es-MX" b="1" dirty="0">
                <a:solidFill>
                  <a:srgbClr val="434343"/>
                </a:solidFill>
                <a:latin typeface="Salesforce Sans"/>
                <a:ea typeface="Salesforce Sans"/>
                <a:cs typeface="Salesforce Sans"/>
                <a:sym typeface="Salesforce Sans"/>
              </a:rPr>
            </a:br>
            <a:r>
              <a:rPr lang="es-MX" b="1" dirty="0">
                <a:solidFill>
                  <a:srgbClr val="434343"/>
                </a:solidFill>
                <a:latin typeface="Salesforce Sans"/>
                <a:ea typeface="Salesforce Sans"/>
                <a:cs typeface="Salesforce Sans"/>
                <a:sym typeface="Salesforce Sans"/>
              </a:rPr>
              <a:t>funciones:</a:t>
            </a:r>
          </a:p>
          <a:p>
            <a:pPr marL="0" lvl="0" indent="0" algn="l" rtl="0">
              <a:lnSpc>
                <a:spcPct val="100000"/>
              </a:lnSpc>
              <a:spcBef>
                <a:spcPts val="600"/>
              </a:spcBef>
              <a:spcAft>
                <a:spcPts val="0"/>
              </a:spcAft>
              <a:buNone/>
            </a:pPr>
            <a:r>
              <a:rPr lang="es-MX" dirty="0">
                <a:solidFill>
                  <a:srgbClr val="434343"/>
                </a:solidFill>
                <a:latin typeface="Salesforce Sans"/>
                <a:ea typeface="Salesforce Sans"/>
                <a:cs typeface="Salesforce Sans"/>
                <a:sym typeface="Salesforce Sans"/>
              </a:rPr>
              <a:t>Activos y Divisiones de contenido</a:t>
            </a:r>
          </a:p>
          <a:p>
            <a:pPr marL="0" lvl="0" indent="0" algn="l" rtl="0">
              <a:lnSpc>
                <a:spcPct val="100000"/>
              </a:lnSpc>
              <a:spcBef>
                <a:spcPts val="600"/>
              </a:spcBef>
              <a:spcAft>
                <a:spcPts val="0"/>
              </a:spcAft>
              <a:buNone/>
            </a:pPr>
            <a:r>
              <a:rPr lang="es-MX" dirty="0">
                <a:solidFill>
                  <a:srgbClr val="434343"/>
                </a:solidFill>
                <a:latin typeface="Salesforce Sans"/>
                <a:ea typeface="Salesforce Sans"/>
                <a:cs typeface="Salesforce Sans"/>
                <a:sym typeface="Salesforce Sans"/>
              </a:rPr>
              <a:t>Catálogos y Productos </a:t>
            </a:r>
          </a:p>
          <a:p>
            <a:pPr marL="0" lvl="0" indent="0" algn="l" rtl="0">
              <a:lnSpc>
                <a:spcPct val="100000"/>
              </a:lnSpc>
              <a:spcBef>
                <a:spcPts val="600"/>
              </a:spcBef>
              <a:spcAft>
                <a:spcPts val="0"/>
              </a:spcAft>
              <a:buNone/>
            </a:pPr>
            <a:r>
              <a:rPr lang="es-MX" dirty="0">
                <a:solidFill>
                  <a:srgbClr val="434343"/>
                </a:solidFill>
                <a:latin typeface="Salesforce Sans"/>
                <a:ea typeface="Salesforce Sans"/>
                <a:cs typeface="Salesforce Sans"/>
                <a:sym typeface="Salesforce Sans"/>
              </a:rPr>
              <a:t>Campañas y Promociones</a:t>
            </a:r>
          </a:p>
          <a:p>
            <a:pPr marL="0" lvl="0" indent="0" algn="l" rtl="0">
              <a:spcBef>
                <a:spcPts val="600"/>
              </a:spcBef>
              <a:spcAft>
                <a:spcPts val="0"/>
              </a:spcAft>
              <a:buNone/>
            </a:pPr>
            <a:endParaRPr dirty="0">
              <a:latin typeface="Salesforce Sans"/>
              <a:ea typeface="Salesforce Sans"/>
              <a:cs typeface="Salesforce Sans"/>
              <a:sym typeface="Salesforce Sans"/>
            </a:endParaRPr>
          </a:p>
          <a:p>
            <a:pPr marL="0" lvl="0" indent="0" algn="l" rtl="0">
              <a:spcBef>
                <a:spcPts val="0"/>
              </a:spcBef>
              <a:spcAft>
                <a:spcPts val="0"/>
              </a:spcAft>
              <a:buNone/>
            </a:pPr>
            <a:endParaRPr dirty="0">
              <a:latin typeface="Salesforce Sans"/>
              <a:ea typeface="Salesforce Sans"/>
              <a:cs typeface="Salesforce Sans"/>
              <a:sym typeface="Salesforce Sans"/>
            </a:endParaRPr>
          </a:p>
        </p:txBody>
      </p:sp>
      <p:pic>
        <p:nvPicPr>
          <p:cNvPr id="1260" name="Google Shape;1260;p173"/>
          <p:cNvPicPr preferRelativeResize="0"/>
          <p:nvPr/>
        </p:nvPicPr>
        <p:blipFill>
          <a:blip r:embed="rId6">
            <a:alphaModFix/>
          </a:blip>
          <a:stretch>
            <a:fillRect/>
          </a:stretch>
        </p:blipFill>
        <p:spPr>
          <a:xfrm>
            <a:off x="4706000" y="1781775"/>
            <a:ext cx="3931651" cy="2096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64"/>
        <p:cNvGrpSpPr/>
        <p:nvPr/>
      </p:nvGrpSpPr>
      <p:grpSpPr>
        <a:xfrm>
          <a:off x="0" y="0"/>
          <a:ext cx="0" cy="0"/>
          <a:chOff x="0" y="0"/>
          <a:chExt cx="0" cy="0"/>
        </a:xfrm>
      </p:grpSpPr>
      <p:sp>
        <p:nvSpPr>
          <p:cNvPr id="1265" name="Google Shape;1265;p174"/>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Clr>
                <a:srgbClr val="000000"/>
              </a:buClr>
              <a:buSzPts val="1100"/>
              <a:buFont typeface="Arial"/>
              <a:buNone/>
            </a:pPr>
            <a:r>
              <a:rPr lang="es-MX" b="1">
                <a:solidFill>
                  <a:srgbClr val="205CA0"/>
                </a:solidFill>
                <a:latin typeface="Salesforce Sans"/>
                <a:ea typeface="Salesforce Sans"/>
                <a:cs typeface="Salesforce Sans"/>
                <a:sym typeface="Salesforce Sans"/>
              </a:rPr>
              <a:t>Función predeterminada o la función de menos privilegio</a:t>
            </a:r>
          </a:p>
        </p:txBody>
      </p:sp>
      <p:sp>
        <p:nvSpPr>
          <p:cNvPr id="1266" name="Google Shape;1266;p174"/>
          <p:cNvSpPr txBox="1">
            <a:spLocks noGrp="1"/>
          </p:cNvSpPr>
          <p:nvPr>
            <p:ph type="body" idx="4294967295"/>
          </p:nvPr>
        </p:nvSpPr>
        <p:spPr>
          <a:xfrm>
            <a:off x="428737" y="822884"/>
            <a:ext cx="8287200" cy="254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s-MX" sz="1600">
                <a:solidFill>
                  <a:srgbClr val="0B5394"/>
                </a:solidFill>
                <a:latin typeface="Salesforce Sans"/>
                <a:ea typeface="Salesforce Sans"/>
                <a:cs typeface="Salesforce Sans"/>
                <a:sym typeface="Salesforce Sans"/>
              </a:rPr>
              <a:t>Su “Función predeterminada” de Business Manager y Menos privilegio</a:t>
            </a:r>
          </a:p>
        </p:txBody>
      </p:sp>
      <p:sp>
        <p:nvSpPr>
          <p:cNvPr id="1267" name="Google Shape;1267;p174"/>
          <p:cNvSpPr txBox="1"/>
          <p:nvPr/>
        </p:nvSpPr>
        <p:spPr>
          <a:xfrm>
            <a:off x="171000" y="1207121"/>
            <a:ext cx="4542316" cy="32187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s-MX" sz="1700" dirty="0">
                <a:solidFill>
                  <a:schemeClr val="dk1"/>
                </a:solidFill>
                <a:latin typeface="Salesforce Sans"/>
                <a:ea typeface="Salesforce Sans"/>
                <a:cs typeface="Salesforce Sans"/>
                <a:sym typeface="Salesforce Sans"/>
              </a:rPr>
              <a:t>¿Creando un nuevo usuario? </a:t>
            </a:r>
          </a:p>
          <a:p>
            <a:pPr marL="457200" lvl="0" indent="-342900" algn="l" rtl="0">
              <a:spcBef>
                <a:spcPts val="0"/>
              </a:spcBef>
              <a:spcAft>
                <a:spcPts val="0"/>
              </a:spcAft>
              <a:buClr>
                <a:schemeClr val="dk1"/>
              </a:buClr>
              <a:buSzPts val="1800"/>
              <a:buFont typeface="Salesforce Sans"/>
              <a:buAutoNum type="arabicPeriod"/>
            </a:pPr>
            <a:r>
              <a:rPr lang="es-MX" sz="1700" dirty="0">
                <a:solidFill>
                  <a:schemeClr val="dk1"/>
                </a:solidFill>
                <a:latin typeface="Salesforce Sans"/>
                <a:ea typeface="Salesforce Sans"/>
                <a:cs typeface="Salesforce Sans"/>
                <a:sym typeface="Salesforce Sans"/>
              </a:rPr>
              <a:t>El administrador crea en Account Manager</a:t>
            </a:r>
            <a:br>
              <a:rPr lang="es-MX" sz="1700" dirty="0">
                <a:solidFill>
                  <a:schemeClr val="dk1"/>
                </a:solidFill>
                <a:latin typeface="Salesforce Sans"/>
                <a:ea typeface="Salesforce Sans"/>
                <a:cs typeface="Salesforce Sans"/>
                <a:sym typeface="Salesforce Sans"/>
              </a:rPr>
            </a:br>
            <a:endParaRPr lang="es-MX" sz="1700" dirty="0">
              <a:solidFill>
                <a:schemeClr val="dk1"/>
              </a:solidFill>
              <a:latin typeface="Salesforce Sans"/>
              <a:ea typeface="Salesforce Sans"/>
              <a:cs typeface="Salesforce Sans"/>
              <a:sym typeface="Salesforce Sans"/>
            </a:endParaRPr>
          </a:p>
          <a:p>
            <a:pPr marL="457200" lvl="0" indent="-342900" algn="l" rtl="0">
              <a:spcBef>
                <a:spcPts val="0"/>
              </a:spcBef>
              <a:spcAft>
                <a:spcPts val="0"/>
              </a:spcAft>
              <a:buClr>
                <a:schemeClr val="dk1"/>
              </a:buClr>
              <a:buSzPts val="1800"/>
              <a:buFont typeface="Salesforce Sans"/>
              <a:buAutoNum type="arabicPeriod"/>
            </a:pPr>
            <a:r>
              <a:rPr lang="es-MX" sz="1700" dirty="0">
                <a:solidFill>
                  <a:schemeClr val="dk1"/>
                </a:solidFill>
                <a:latin typeface="Salesforce Sans"/>
                <a:ea typeface="Salesforce Sans"/>
                <a:cs typeface="Salesforce Sans"/>
                <a:sym typeface="Salesforce Sans"/>
              </a:rPr>
              <a:t>El usuario inicia sesión y se genera una cuenta de Business Manager automáticamente</a:t>
            </a:r>
            <a:br>
              <a:rPr lang="es-MX" sz="1700" dirty="0">
                <a:solidFill>
                  <a:schemeClr val="dk1"/>
                </a:solidFill>
                <a:latin typeface="Salesforce Sans"/>
                <a:ea typeface="Salesforce Sans"/>
                <a:cs typeface="Salesforce Sans"/>
                <a:sym typeface="Salesforce Sans"/>
              </a:rPr>
            </a:br>
            <a:endParaRPr lang="es-MX" sz="1700" dirty="0">
              <a:solidFill>
                <a:schemeClr val="dk1"/>
              </a:solidFill>
              <a:latin typeface="Salesforce Sans"/>
              <a:ea typeface="Salesforce Sans"/>
              <a:cs typeface="Salesforce Sans"/>
              <a:sym typeface="Salesforce Sans"/>
            </a:endParaRPr>
          </a:p>
          <a:p>
            <a:pPr marL="457200" lvl="0" indent="-342900" algn="l" rtl="0">
              <a:spcBef>
                <a:spcPts val="0"/>
              </a:spcBef>
              <a:spcAft>
                <a:spcPts val="0"/>
              </a:spcAft>
              <a:buClr>
                <a:schemeClr val="dk1"/>
              </a:buClr>
              <a:buSzPts val="1800"/>
              <a:buFont typeface="Salesforce Sans"/>
              <a:buAutoNum type="arabicPeriod"/>
            </a:pPr>
            <a:r>
              <a:rPr lang="es-MX" sz="1700" dirty="0">
                <a:solidFill>
                  <a:schemeClr val="dk1"/>
                </a:solidFill>
                <a:latin typeface="Salesforce Sans"/>
                <a:ea typeface="Salesforce Sans"/>
                <a:cs typeface="Salesforce Sans"/>
                <a:sym typeface="Salesforce Sans"/>
              </a:rPr>
              <a:t>Se asignará la función predeterminada</a:t>
            </a:r>
            <a:br>
              <a:rPr lang="es-MX" sz="1700" dirty="0">
                <a:solidFill>
                  <a:schemeClr val="dk1"/>
                </a:solidFill>
                <a:latin typeface="Salesforce Sans"/>
                <a:ea typeface="Salesforce Sans"/>
                <a:cs typeface="Salesforce Sans"/>
                <a:sym typeface="Salesforce Sans"/>
              </a:rPr>
            </a:br>
            <a:endParaRPr lang="es-MX" sz="1700" dirty="0">
              <a:solidFill>
                <a:schemeClr val="dk1"/>
              </a:solidFill>
              <a:latin typeface="Salesforce Sans"/>
              <a:ea typeface="Salesforce Sans"/>
              <a:cs typeface="Salesforce Sans"/>
              <a:sym typeface="Salesforce Sans"/>
            </a:endParaRPr>
          </a:p>
          <a:p>
            <a:pPr marL="457200" lvl="0" indent="-342900" algn="l" rtl="0">
              <a:lnSpc>
                <a:spcPct val="100000"/>
              </a:lnSpc>
              <a:spcBef>
                <a:spcPts val="0"/>
              </a:spcBef>
              <a:spcAft>
                <a:spcPts val="0"/>
              </a:spcAft>
              <a:buClr>
                <a:schemeClr val="dk1"/>
              </a:buClr>
              <a:buSzPts val="1800"/>
              <a:buFont typeface="Salesforce Sans"/>
              <a:buAutoNum type="arabicPeriod"/>
            </a:pPr>
            <a:r>
              <a:rPr lang="es-MX" sz="1700" dirty="0">
                <a:solidFill>
                  <a:schemeClr val="dk1"/>
                </a:solidFill>
                <a:latin typeface="Salesforce Sans"/>
                <a:ea typeface="Salesforce Sans"/>
                <a:cs typeface="Salesforce Sans"/>
                <a:sym typeface="Salesforce Sans"/>
              </a:rPr>
              <a:t>El administrador puede asignar manualmente una función adicional según sea necesario</a:t>
            </a:r>
          </a:p>
        </p:txBody>
      </p:sp>
      <p:pic>
        <p:nvPicPr>
          <p:cNvPr id="1268" name="Google Shape;1268;p174"/>
          <p:cNvPicPr preferRelativeResize="0"/>
          <p:nvPr/>
        </p:nvPicPr>
        <p:blipFill rotWithShape="1">
          <a:blip r:embed="rId3">
            <a:alphaModFix/>
          </a:blip>
          <a:srcRect/>
          <a:stretch/>
        </p:blipFill>
        <p:spPr>
          <a:xfrm>
            <a:off x="4940302" y="1271889"/>
            <a:ext cx="4075200" cy="2451600"/>
          </a:xfrm>
          <a:prstGeom prst="roundRect">
            <a:avLst>
              <a:gd name="adj" fmla="val 1881"/>
            </a:avLst>
          </a:prstGeom>
          <a:noFill/>
          <a:ln>
            <a:noFill/>
          </a:ln>
        </p:spPr>
      </p:pic>
      <p:sp>
        <p:nvSpPr>
          <p:cNvPr id="1269" name="Google Shape;1269;p174"/>
          <p:cNvSpPr txBox="1"/>
          <p:nvPr/>
        </p:nvSpPr>
        <p:spPr>
          <a:xfrm>
            <a:off x="5761003" y="2685011"/>
            <a:ext cx="2514300" cy="769186"/>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es-MX" sz="2400" dirty="0">
                <a:solidFill>
                  <a:srgbClr val="FFFFFF"/>
                </a:solidFill>
                <a:latin typeface="Permanent Marker"/>
                <a:ea typeface="Permanent Marker"/>
                <a:cs typeface="Permanent Marker"/>
                <a:sym typeface="Permanent Marker"/>
              </a:rPr>
              <a:t>Privilegio mínimo</a:t>
            </a:r>
          </a:p>
        </p:txBody>
      </p:sp>
      <p:sp>
        <p:nvSpPr>
          <p:cNvPr id="1270" name="Google Shape;1270;p174"/>
          <p:cNvSpPr txBox="1"/>
          <p:nvPr/>
        </p:nvSpPr>
        <p:spPr>
          <a:xfrm>
            <a:off x="5212079" y="1455724"/>
            <a:ext cx="3503257" cy="1116025"/>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es-MX" sz="2300" dirty="0">
                <a:solidFill>
                  <a:srgbClr val="FFFFFF"/>
                </a:solidFill>
                <a:latin typeface="Permanent Marker"/>
                <a:ea typeface="Permanent Marker"/>
                <a:cs typeface="Permanent Marker"/>
                <a:sym typeface="Permanent Marker"/>
              </a:rPr>
              <a:t>Función predeterminada de Business Manager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74"/>
        <p:cNvGrpSpPr/>
        <p:nvPr/>
      </p:nvGrpSpPr>
      <p:grpSpPr>
        <a:xfrm>
          <a:off x="0" y="0"/>
          <a:ext cx="0" cy="0"/>
          <a:chOff x="0" y="0"/>
          <a:chExt cx="0" cy="0"/>
        </a:xfrm>
      </p:grpSpPr>
      <p:pic>
        <p:nvPicPr>
          <p:cNvPr id="1275" name="Google Shape;1275;p175"/>
          <p:cNvPicPr preferRelativeResize="0"/>
          <p:nvPr/>
        </p:nvPicPr>
        <p:blipFill>
          <a:blip r:embed="rId3">
            <a:alphaModFix/>
          </a:blip>
          <a:stretch>
            <a:fillRect/>
          </a:stretch>
        </p:blipFill>
        <p:spPr>
          <a:xfrm>
            <a:off x="1295400" y="1066800"/>
            <a:ext cx="6531376" cy="3753425"/>
          </a:xfrm>
          <a:prstGeom prst="rect">
            <a:avLst/>
          </a:prstGeom>
          <a:noFill/>
          <a:ln>
            <a:noFill/>
          </a:ln>
        </p:spPr>
      </p:pic>
      <p:sp>
        <p:nvSpPr>
          <p:cNvPr id="1276" name="Google Shape;1276;p175"/>
          <p:cNvSpPr/>
          <p:nvPr/>
        </p:nvSpPr>
        <p:spPr>
          <a:xfrm>
            <a:off x="3506550" y="1527825"/>
            <a:ext cx="4296600" cy="1831500"/>
          </a:xfrm>
          <a:prstGeom prst="ellipse">
            <a:avLst/>
          </a:prstGeom>
          <a:noFill/>
          <a:ln w="28575" cap="flat" cmpd="sng">
            <a:solidFill>
              <a:srgbClr val="1155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175"/>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es-MX" b="1">
                <a:solidFill>
                  <a:srgbClr val="205CA0"/>
                </a:solidFill>
                <a:latin typeface="Salesforce Sans"/>
                <a:ea typeface="Salesforce Sans"/>
                <a:cs typeface="Salesforce Sans"/>
                <a:sym typeface="Salesforce Sans"/>
              </a:rPr>
              <a:t>Su(s) ámbito(s) de Commerce Cloud</a:t>
            </a:r>
          </a:p>
        </p:txBody>
      </p:sp>
      <p:sp>
        <p:nvSpPr>
          <p:cNvPr id="1278" name="Google Shape;1278;p175"/>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a:solidFill>
                  <a:srgbClr val="205CA0"/>
                </a:solidFill>
              </a:rPr>
              <a:t>Dónde centrar su auditoría</a:t>
            </a:r>
          </a:p>
          <a:p>
            <a:pPr marL="0" lvl="0" indent="0" algn="l" rtl="0">
              <a:spcBef>
                <a:spcPts val="1600"/>
              </a:spcBef>
              <a:spcAft>
                <a:spcPts val="1600"/>
              </a:spcAft>
              <a:buNone/>
            </a:pPr>
            <a:endParaRPr dirty="0">
              <a:solidFill>
                <a:srgbClr val="205CA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82"/>
        <p:cNvGrpSpPr/>
        <p:nvPr/>
      </p:nvGrpSpPr>
      <p:grpSpPr>
        <a:xfrm>
          <a:off x="0" y="0"/>
          <a:ext cx="0" cy="0"/>
          <a:chOff x="0" y="0"/>
          <a:chExt cx="0" cy="0"/>
        </a:xfrm>
      </p:grpSpPr>
      <p:sp>
        <p:nvSpPr>
          <p:cNvPr id="1283" name="Google Shape;1283;p176"/>
          <p:cNvSpPr txBox="1"/>
          <p:nvPr/>
        </p:nvSpPr>
        <p:spPr>
          <a:xfrm>
            <a:off x="322500" y="1080575"/>
            <a:ext cx="5535300" cy="74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MX" sz="1700">
                <a:solidFill>
                  <a:srgbClr val="434343"/>
                </a:solidFill>
                <a:latin typeface="Salesforce Sans"/>
                <a:ea typeface="Salesforce Sans"/>
                <a:cs typeface="Salesforce Sans"/>
                <a:sym typeface="Salesforce Sans"/>
              </a:rPr>
              <a:t>Conocer a Marie - Es la Vicepresidente de Marketing</a:t>
            </a:r>
          </a:p>
        </p:txBody>
      </p:sp>
      <p:pic>
        <p:nvPicPr>
          <p:cNvPr id="1284" name="Google Shape;1284;p176"/>
          <p:cNvPicPr preferRelativeResize="0"/>
          <p:nvPr/>
        </p:nvPicPr>
        <p:blipFill rotWithShape="1">
          <a:blip r:embed="rId3">
            <a:alphaModFix/>
          </a:blip>
          <a:srcRect b="4003"/>
          <a:stretch/>
        </p:blipFill>
        <p:spPr>
          <a:xfrm>
            <a:off x="6361875" y="103650"/>
            <a:ext cx="2346100" cy="4899001"/>
          </a:xfrm>
          <a:prstGeom prst="rect">
            <a:avLst/>
          </a:prstGeom>
          <a:noFill/>
          <a:ln>
            <a:noFill/>
          </a:ln>
        </p:spPr>
      </p:pic>
      <p:graphicFrame>
        <p:nvGraphicFramePr>
          <p:cNvPr id="1285" name="Google Shape;1285;p176"/>
          <p:cNvGraphicFramePr/>
          <p:nvPr>
            <p:extLst>
              <p:ext uri="{D42A27DB-BD31-4B8C-83A1-F6EECF244321}">
                <p14:modId xmlns:p14="http://schemas.microsoft.com/office/powerpoint/2010/main" val="1099079417"/>
              </p:ext>
            </p:extLst>
          </p:nvPr>
        </p:nvGraphicFramePr>
        <p:xfrm>
          <a:off x="322500" y="2250850"/>
          <a:ext cx="5535300" cy="2560120"/>
        </p:xfrm>
        <a:graphic>
          <a:graphicData uri="http://schemas.openxmlformats.org/drawingml/2006/table">
            <a:tbl>
              <a:tblPr>
                <a:noFill/>
                <a:tableStyleId>{7E0C2FC4-7EA7-42AD-A4A6-378E99065EF0}</a:tableStyleId>
              </a:tblPr>
              <a:tblGrid>
                <a:gridCol w="2782250">
                  <a:extLst>
                    <a:ext uri="{9D8B030D-6E8A-4147-A177-3AD203B41FA5}">
                      <a16:colId xmlns:a16="http://schemas.microsoft.com/office/drawing/2014/main" val="20000"/>
                    </a:ext>
                  </a:extLst>
                </a:gridCol>
                <a:gridCol w="275305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es-MX" sz="1300" b="1">
                          <a:solidFill>
                            <a:srgbClr val="434343"/>
                          </a:solidFill>
                          <a:latin typeface="Salesforce Sans"/>
                          <a:ea typeface="Salesforce Sans"/>
                          <a:cs typeface="Salesforce Sans"/>
                          <a:sym typeface="Salesforce Sans"/>
                        </a:rPr>
                        <a:t>Permisos de Business Manager</a:t>
                      </a:r>
                    </a:p>
                    <a:p>
                      <a:pPr marL="0" lvl="0" indent="0" algn="ctr" rtl="0">
                        <a:spcBef>
                          <a:spcPts val="0"/>
                        </a:spcBef>
                        <a:spcAft>
                          <a:spcPts val="0"/>
                        </a:spcAft>
                        <a:buNone/>
                      </a:pPr>
                      <a:r>
                        <a:rPr lang="es-MX" sz="1300" b="1">
                          <a:solidFill>
                            <a:srgbClr val="434343"/>
                          </a:solidFill>
                          <a:latin typeface="Salesforce Sans"/>
                          <a:ea typeface="Salesforce Sans"/>
                          <a:cs typeface="Salesforce Sans"/>
                          <a:sym typeface="Salesforce Sans"/>
                        </a:rPr>
                        <a:t>SOLO LECTURA</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es-MX" sz="1300" b="1">
                          <a:solidFill>
                            <a:srgbClr val="434343"/>
                          </a:solidFill>
                          <a:latin typeface="Salesforce Sans"/>
                          <a:ea typeface="Salesforce Sans"/>
                          <a:cs typeface="Salesforce Sans"/>
                          <a:sym typeface="Salesforce Sans"/>
                        </a:rPr>
                        <a:t>Permisos funcionales</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s-MX" sz="1300">
                          <a:solidFill>
                            <a:srgbClr val="666666"/>
                          </a:solidFill>
                          <a:latin typeface="Salesforce Sans"/>
                          <a:ea typeface="Salesforce Sans"/>
                          <a:cs typeface="Salesforce Sans"/>
                          <a:sym typeface="Salesforce Sans"/>
                        </a:rPr>
                        <a:t>Productos</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es-MX">
                          <a:solidFill>
                            <a:srgbClr val="666666"/>
                          </a:solidFill>
                          <a:latin typeface="Salesforce Sans"/>
                          <a:ea typeface="Salesforce Sans"/>
                          <a:cs typeface="Salesforce Sans"/>
                          <a:sym typeface="Salesforce Sans"/>
                        </a:rPr>
                        <a:t>No se asignaron permisos</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s-MX" sz="1300">
                          <a:solidFill>
                            <a:srgbClr val="666666"/>
                          </a:solidFill>
                          <a:latin typeface="Salesforce Sans"/>
                          <a:ea typeface="Salesforce Sans"/>
                          <a:cs typeface="Salesforce Sans"/>
                          <a:sym typeface="Salesforce Sans"/>
                        </a:rPr>
                        <a:t>Contenido </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s-MX" sz="1300">
                          <a:solidFill>
                            <a:srgbClr val="666666"/>
                          </a:solidFill>
                          <a:latin typeface="Salesforce Sans"/>
                          <a:ea typeface="Salesforce Sans"/>
                          <a:cs typeface="Salesforce Sans"/>
                          <a:sym typeface="Salesforce Sans"/>
                        </a:rPr>
                        <a:t>Inventario</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es-MX" sz="1300">
                          <a:solidFill>
                            <a:srgbClr val="666666"/>
                          </a:solidFill>
                          <a:latin typeface="Salesforce Sans"/>
                          <a:ea typeface="Salesforce Sans"/>
                          <a:cs typeface="Salesforce Sans"/>
                          <a:sym typeface="Salesforce Sans"/>
                        </a:rPr>
                        <a:t>Listas de precios</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r>
                        <a:rPr lang="es-MX" sz="1300">
                          <a:solidFill>
                            <a:srgbClr val="666666"/>
                          </a:solidFill>
                          <a:latin typeface="Salesforce Sans"/>
                          <a:ea typeface="Salesforce Sans"/>
                          <a:cs typeface="Salesforce Sans"/>
                          <a:sym typeface="Salesforce Sans"/>
                        </a:rPr>
                        <a:t>Marketing online</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1286" name="Google Shape;1286;p176"/>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es-MX" b="1">
                <a:solidFill>
                  <a:srgbClr val="205CA0"/>
                </a:solidFill>
                <a:latin typeface="Salesforce Sans"/>
                <a:ea typeface="Salesforce Sans"/>
                <a:cs typeface="Salesforce Sans"/>
                <a:sym typeface="Salesforce Sans"/>
              </a:rPr>
              <a:t>Usuarios de Business Manager</a:t>
            </a:r>
          </a:p>
        </p:txBody>
      </p:sp>
      <p:sp>
        <p:nvSpPr>
          <p:cNvPr id="1287" name="Google Shape;1287;p176"/>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s-MX">
                <a:solidFill>
                  <a:srgbClr val="205CA0"/>
                </a:solidFill>
              </a:rPr>
              <a:t>Permisos y funciones de ejemplo</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1"/>
        <p:cNvGrpSpPr/>
        <p:nvPr/>
      </p:nvGrpSpPr>
      <p:grpSpPr>
        <a:xfrm>
          <a:off x="0" y="0"/>
          <a:ext cx="0" cy="0"/>
          <a:chOff x="0" y="0"/>
          <a:chExt cx="0" cy="0"/>
        </a:xfrm>
      </p:grpSpPr>
      <p:sp>
        <p:nvSpPr>
          <p:cNvPr id="1292" name="Google Shape;1292;p177"/>
          <p:cNvSpPr txBox="1"/>
          <p:nvPr/>
        </p:nvSpPr>
        <p:spPr>
          <a:xfrm>
            <a:off x="321625" y="1125925"/>
            <a:ext cx="5535300" cy="46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MX" sz="1700">
                <a:solidFill>
                  <a:srgbClr val="434343"/>
                </a:solidFill>
                <a:latin typeface="Salesforce Sans"/>
                <a:ea typeface="Salesforce Sans"/>
                <a:cs typeface="Salesforce Sans"/>
                <a:sym typeface="Salesforce Sans"/>
              </a:rPr>
              <a:t>Conocer a James  - Es un comercializador digital </a:t>
            </a:r>
          </a:p>
        </p:txBody>
      </p:sp>
      <p:pic>
        <p:nvPicPr>
          <p:cNvPr id="1293" name="Google Shape;1293;p177"/>
          <p:cNvPicPr preferRelativeResize="0"/>
          <p:nvPr/>
        </p:nvPicPr>
        <p:blipFill rotWithShape="1">
          <a:blip r:embed="rId3">
            <a:alphaModFix/>
          </a:blip>
          <a:srcRect/>
          <a:stretch/>
        </p:blipFill>
        <p:spPr>
          <a:xfrm>
            <a:off x="6484100" y="666675"/>
            <a:ext cx="2534800" cy="3810150"/>
          </a:xfrm>
          <a:prstGeom prst="rect">
            <a:avLst/>
          </a:prstGeom>
          <a:noFill/>
          <a:ln>
            <a:noFill/>
          </a:ln>
        </p:spPr>
      </p:pic>
      <p:graphicFrame>
        <p:nvGraphicFramePr>
          <p:cNvPr id="1294" name="Google Shape;1294;p177"/>
          <p:cNvGraphicFramePr/>
          <p:nvPr/>
        </p:nvGraphicFramePr>
        <p:xfrm>
          <a:off x="322500" y="1717450"/>
          <a:ext cx="5535300" cy="2910690"/>
        </p:xfrm>
        <a:graphic>
          <a:graphicData uri="http://schemas.openxmlformats.org/drawingml/2006/table">
            <a:tbl>
              <a:tblPr>
                <a:noFill/>
                <a:tableStyleId>{7E0C2FC4-7EA7-42AD-A4A6-378E99065EF0}</a:tableStyleId>
              </a:tblPr>
              <a:tblGrid>
                <a:gridCol w="2782250">
                  <a:extLst>
                    <a:ext uri="{9D8B030D-6E8A-4147-A177-3AD203B41FA5}">
                      <a16:colId xmlns:a16="http://schemas.microsoft.com/office/drawing/2014/main" val="20000"/>
                    </a:ext>
                  </a:extLst>
                </a:gridCol>
                <a:gridCol w="275305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es-MX" sz="1300" b="1">
                          <a:solidFill>
                            <a:srgbClr val="434343"/>
                          </a:solidFill>
                        </a:rPr>
                        <a:t>Permisos de Business Manager</a:t>
                      </a:r>
                    </a:p>
                    <a:p>
                      <a:pPr marL="0" lvl="0" indent="0" algn="ctr" rtl="0">
                        <a:spcBef>
                          <a:spcPts val="0"/>
                        </a:spcBef>
                        <a:spcAft>
                          <a:spcPts val="0"/>
                        </a:spcAft>
                        <a:buNone/>
                      </a:pPr>
                      <a:r>
                        <a:rPr lang="es-MX" sz="1300" b="1">
                          <a:solidFill>
                            <a:srgbClr val="434343"/>
                          </a:solidFill>
                        </a:rPr>
                        <a:t>LECTURA/ESCRITURA</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es-MX" sz="1300" b="1">
                          <a:solidFill>
                            <a:srgbClr val="434343"/>
                          </a:solidFill>
                        </a:rPr>
                        <a:t>Permisos funcionales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s-MX" sz="1300">
                          <a:solidFill>
                            <a:srgbClr val="666666"/>
                          </a:solidFill>
                          <a:latin typeface="Salesforce Sans"/>
                          <a:ea typeface="Salesforce Sans"/>
                          <a:cs typeface="Salesforce Sans"/>
                          <a:sym typeface="Salesforce Sans"/>
                        </a:rPr>
                        <a:t>Productos y Catálogos </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es-MX" sz="1300">
                          <a:solidFill>
                            <a:srgbClr val="666666"/>
                          </a:solidFill>
                          <a:latin typeface="Salesforce Sans"/>
                          <a:ea typeface="Salesforce Sans"/>
                          <a:cs typeface="Salesforce Sans"/>
                          <a:sym typeface="Salesforce Sans"/>
                        </a:rPr>
                        <a:t>Manage_Site_Catalog</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s-MX" sz="1300">
                          <a:solidFill>
                            <a:srgbClr val="666666"/>
                          </a:solidFill>
                          <a:latin typeface="Salesforce Sans"/>
                          <a:ea typeface="Salesforce Sans"/>
                          <a:cs typeface="Salesforce Sans"/>
                          <a:sym typeface="Salesforce Sans"/>
                        </a:rPr>
                        <a:t>Contenido </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es-MX" sz="1300">
                          <a:solidFill>
                            <a:srgbClr val="666666"/>
                          </a:solidFill>
                          <a:latin typeface="Salesforce Sans"/>
                          <a:ea typeface="Salesforce Sans"/>
                          <a:cs typeface="Salesforce Sans"/>
                          <a:sym typeface="Salesforce Sans"/>
                        </a:rPr>
                        <a:t>Manage_Site_Pricebooks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s-MX" sz="1300">
                          <a:solidFill>
                            <a:srgbClr val="666666"/>
                          </a:solidFill>
                          <a:latin typeface="Salesforce Sans"/>
                          <a:ea typeface="Salesforce Sans"/>
                          <a:cs typeface="Salesforce Sans"/>
                          <a:sym typeface="Salesforce Sans"/>
                        </a:rPr>
                        <a:t>Búsqueda</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es-MX" sz="1300">
                          <a:solidFill>
                            <a:srgbClr val="666666"/>
                          </a:solidFill>
                          <a:latin typeface="Salesforce Sans"/>
                          <a:ea typeface="Salesforce Sans"/>
                          <a:cs typeface="Salesforce Sans"/>
                          <a:sym typeface="Salesforce Sans"/>
                        </a:rPr>
                        <a:t>Manage_Site_Inventory</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es-MX" sz="1300">
                          <a:solidFill>
                            <a:srgbClr val="666666"/>
                          </a:solidFill>
                          <a:latin typeface="Salesforce Sans"/>
                          <a:ea typeface="Salesforce Sans"/>
                          <a:cs typeface="Salesforce Sans"/>
                          <a:sym typeface="Salesforce Sans"/>
                        </a:rPr>
                        <a:t>Marketing online</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r>
                        <a:rPr lang="es-MX" sz="1300">
                          <a:solidFill>
                            <a:srgbClr val="666666"/>
                          </a:solidFill>
                          <a:latin typeface="Salesforce Sans"/>
                          <a:ea typeface="Salesforce Sans"/>
                          <a:cs typeface="Salesforce Sans"/>
                          <a:sym typeface="Salesforce Sans"/>
                        </a:rPr>
                        <a:t>Clasificación</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r h="396200">
                <a:tc>
                  <a:txBody>
                    <a:bodyPr/>
                    <a:lstStyle/>
                    <a:p>
                      <a:pPr marL="0" lvl="0" indent="0" algn="l" rtl="0">
                        <a:spcBef>
                          <a:spcPts val="0"/>
                        </a:spcBef>
                        <a:spcAft>
                          <a:spcPts val="0"/>
                        </a:spcAft>
                        <a:buNone/>
                      </a:pPr>
                      <a:r>
                        <a:rPr lang="es-MX" sz="1300">
                          <a:solidFill>
                            <a:srgbClr val="666666"/>
                          </a:solidFill>
                          <a:latin typeface="Salesforce Sans"/>
                          <a:ea typeface="Salesforce Sans"/>
                          <a:cs typeface="Salesforce Sans"/>
                          <a:sym typeface="Salesforce Sans"/>
                        </a:rPr>
                        <a:t>Análisis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1295" name="Google Shape;1295;p177"/>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es-MX" b="1">
                <a:solidFill>
                  <a:srgbClr val="205CA0"/>
                </a:solidFill>
                <a:latin typeface="Salesforce Sans"/>
                <a:ea typeface="Salesforce Sans"/>
                <a:cs typeface="Salesforce Sans"/>
                <a:sym typeface="Salesforce Sans"/>
              </a:rPr>
              <a:t>Usuarios de Business Manager</a:t>
            </a:r>
          </a:p>
        </p:txBody>
      </p:sp>
      <p:sp>
        <p:nvSpPr>
          <p:cNvPr id="1296" name="Google Shape;1296;p177"/>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s-MX">
                <a:solidFill>
                  <a:srgbClr val="205CA0"/>
                </a:solidFill>
              </a:rPr>
              <a:t>Permisos y funciones de ejemplo</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00"/>
        <p:cNvGrpSpPr/>
        <p:nvPr/>
      </p:nvGrpSpPr>
      <p:grpSpPr>
        <a:xfrm>
          <a:off x="0" y="0"/>
          <a:ext cx="0" cy="0"/>
          <a:chOff x="0" y="0"/>
          <a:chExt cx="0" cy="0"/>
        </a:xfrm>
      </p:grpSpPr>
      <p:sp>
        <p:nvSpPr>
          <p:cNvPr id="1301" name="Google Shape;1301;p178"/>
          <p:cNvSpPr txBox="1"/>
          <p:nvPr/>
        </p:nvSpPr>
        <p:spPr>
          <a:xfrm>
            <a:off x="328950" y="1080575"/>
            <a:ext cx="5535300" cy="43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MX" sz="1700">
                <a:solidFill>
                  <a:srgbClr val="434343"/>
                </a:solidFill>
                <a:latin typeface="Salesforce Sans"/>
                <a:ea typeface="Salesforce Sans"/>
                <a:cs typeface="Salesforce Sans"/>
                <a:sym typeface="Salesforce Sans"/>
              </a:rPr>
              <a:t>Conocer a Kate - Es una desarrolladora</a:t>
            </a:r>
          </a:p>
        </p:txBody>
      </p:sp>
      <p:sp>
        <p:nvSpPr>
          <p:cNvPr id="1302" name="Google Shape;1302;p178"/>
          <p:cNvSpPr txBox="1"/>
          <p:nvPr/>
        </p:nvSpPr>
        <p:spPr>
          <a:xfrm>
            <a:off x="321475" y="3629875"/>
            <a:ext cx="5388900" cy="136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endParaRPr sz="1100">
              <a:solidFill>
                <a:schemeClr val="dk1"/>
              </a:solidFill>
            </a:endParaRPr>
          </a:p>
          <a:p>
            <a:pPr marL="0" lvl="0" indent="0" algn="l" rtl="0">
              <a:spcBef>
                <a:spcPts val="1200"/>
              </a:spcBef>
              <a:spcAft>
                <a:spcPts val="0"/>
              </a:spcAft>
              <a:buNone/>
            </a:pPr>
            <a:endParaRPr/>
          </a:p>
        </p:txBody>
      </p:sp>
      <p:graphicFrame>
        <p:nvGraphicFramePr>
          <p:cNvPr id="1303" name="Google Shape;1303;p178"/>
          <p:cNvGraphicFramePr/>
          <p:nvPr>
            <p:extLst>
              <p:ext uri="{D42A27DB-BD31-4B8C-83A1-F6EECF244321}">
                <p14:modId xmlns:p14="http://schemas.microsoft.com/office/powerpoint/2010/main" val="3437604879"/>
              </p:ext>
            </p:extLst>
          </p:nvPr>
        </p:nvGraphicFramePr>
        <p:xfrm>
          <a:off x="322500" y="1642636"/>
          <a:ext cx="5535300" cy="3383070"/>
        </p:xfrm>
        <a:graphic>
          <a:graphicData uri="http://schemas.openxmlformats.org/drawingml/2006/table">
            <a:tbl>
              <a:tblPr>
                <a:noFill/>
                <a:tableStyleId>{7E0C2FC4-7EA7-42AD-A4A6-378E99065EF0}</a:tableStyleId>
              </a:tblPr>
              <a:tblGrid>
                <a:gridCol w="2819200">
                  <a:extLst>
                    <a:ext uri="{9D8B030D-6E8A-4147-A177-3AD203B41FA5}">
                      <a16:colId xmlns:a16="http://schemas.microsoft.com/office/drawing/2014/main" val="20000"/>
                    </a:ext>
                  </a:extLst>
                </a:gridCol>
                <a:gridCol w="271610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es-MX" sz="1300" b="1">
                          <a:solidFill>
                            <a:srgbClr val="434343"/>
                          </a:solidFill>
                        </a:rPr>
                        <a:t>Permisos de Business Manager</a:t>
                      </a:r>
                    </a:p>
                    <a:p>
                      <a:pPr marL="0" lvl="0" indent="0" algn="ctr" rtl="0">
                        <a:spcBef>
                          <a:spcPts val="0"/>
                        </a:spcBef>
                        <a:spcAft>
                          <a:spcPts val="0"/>
                        </a:spcAft>
                        <a:buNone/>
                      </a:pPr>
                      <a:r>
                        <a:rPr lang="es-MX" sz="1300" b="1">
                          <a:solidFill>
                            <a:srgbClr val="434343"/>
                          </a:solidFill>
                        </a:rPr>
                        <a:t>LECTURA/ESCRITURA</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es-MX" sz="1300" b="1">
                          <a:solidFill>
                            <a:srgbClr val="434343"/>
                          </a:solidFill>
                        </a:rPr>
                        <a:t>Permisos funcionales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s-MX">
                          <a:solidFill>
                            <a:srgbClr val="666666"/>
                          </a:solidFill>
                        </a:rPr>
                        <a:t>TODOS los módulos Desarrollo de sitio</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es-MX">
                          <a:solidFill>
                            <a:srgbClr val="666666"/>
                          </a:solidFill>
                        </a:rPr>
                        <a:t>No se asignaron permisos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s-MX">
                          <a:solidFill>
                            <a:srgbClr val="666666"/>
                          </a:solidFill>
                        </a:rPr>
                        <a:t>Operaciones: Configuración de registro personalizada</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s-MX">
                          <a:solidFill>
                            <a:srgbClr val="666666"/>
                          </a:solidFill>
                        </a:rPr>
                        <a:t>Trazas de código</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r h="396200">
                <a:tc>
                  <a:txBody>
                    <a:bodyPr/>
                    <a:lstStyle/>
                    <a:p>
                      <a:pPr marL="0" lvl="0" indent="0" algn="l" rtl="0">
                        <a:spcBef>
                          <a:spcPts val="0"/>
                        </a:spcBef>
                        <a:spcAft>
                          <a:spcPts val="0"/>
                        </a:spcAft>
                        <a:buNone/>
                      </a:pPr>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1304" name="Google Shape;1304;p178"/>
          <p:cNvPicPr preferRelativeResize="0"/>
          <p:nvPr/>
        </p:nvPicPr>
        <p:blipFill rotWithShape="1">
          <a:blip r:embed="rId3">
            <a:alphaModFix/>
          </a:blip>
          <a:srcRect/>
          <a:stretch/>
        </p:blipFill>
        <p:spPr>
          <a:xfrm>
            <a:off x="6134426" y="463601"/>
            <a:ext cx="2748975" cy="4132075"/>
          </a:xfrm>
          <a:prstGeom prst="rect">
            <a:avLst/>
          </a:prstGeom>
          <a:noFill/>
          <a:ln>
            <a:noFill/>
          </a:ln>
        </p:spPr>
      </p:pic>
      <p:sp>
        <p:nvSpPr>
          <p:cNvPr id="1305" name="Google Shape;1305;p178"/>
          <p:cNvSpPr txBox="1">
            <a:spLocks noGrp="1"/>
          </p:cNvSpPr>
          <p:nvPr>
            <p:ph type="title"/>
          </p:nvPr>
        </p:nvSpPr>
        <p:spPr>
          <a:xfrm>
            <a:off x="321636" y="-40479"/>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es-MX" b="1">
                <a:solidFill>
                  <a:srgbClr val="205CA0"/>
                </a:solidFill>
                <a:latin typeface="Salesforce Sans"/>
                <a:ea typeface="Salesforce Sans"/>
                <a:cs typeface="Salesforce Sans"/>
                <a:sym typeface="Salesforce Sans"/>
              </a:rPr>
              <a:t>Usuarios de Business Manager</a:t>
            </a:r>
          </a:p>
        </p:txBody>
      </p:sp>
      <p:sp>
        <p:nvSpPr>
          <p:cNvPr id="1306" name="Google Shape;1306;p178"/>
          <p:cNvSpPr txBox="1">
            <a:spLocks noGrp="1"/>
          </p:cNvSpPr>
          <p:nvPr>
            <p:ph type="body" idx="4294967295"/>
          </p:nvPr>
        </p:nvSpPr>
        <p:spPr>
          <a:xfrm>
            <a:off x="321625" y="5409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s-MX">
                <a:solidFill>
                  <a:srgbClr val="205CA0"/>
                </a:solidFill>
              </a:rPr>
              <a:t>Permisos y funciones de ejemplo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10"/>
        <p:cNvGrpSpPr/>
        <p:nvPr/>
      </p:nvGrpSpPr>
      <p:grpSpPr>
        <a:xfrm>
          <a:off x="0" y="0"/>
          <a:ext cx="0" cy="0"/>
          <a:chOff x="0" y="0"/>
          <a:chExt cx="0" cy="0"/>
        </a:xfrm>
      </p:grpSpPr>
      <p:pic>
        <p:nvPicPr>
          <p:cNvPr id="1311" name="Google Shape;1311;p179" descr="Apple-Thunderbolt-Display_2016_Cutout.png"/>
          <p:cNvPicPr preferRelativeResize="0"/>
          <p:nvPr/>
        </p:nvPicPr>
        <p:blipFill rotWithShape="1">
          <a:blip r:embed="rId3">
            <a:alphaModFix/>
          </a:blip>
          <a:srcRect/>
          <a:stretch/>
        </p:blipFill>
        <p:spPr>
          <a:xfrm>
            <a:off x="4768075" y="1527676"/>
            <a:ext cx="4270942" cy="3193834"/>
          </a:xfrm>
          <a:prstGeom prst="rect">
            <a:avLst/>
          </a:prstGeom>
          <a:noFill/>
          <a:ln>
            <a:noFill/>
          </a:ln>
        </p:spPr>
      </p:pic>
      <p:sp>
        <p:nvSpPr>
          <p:cNvPr id="1312" name="Google Shape;1312;p179"/>
          <p:cNvSpPr txBox="1">
            <a:spLocks noGrp="1"/>
          </p:cNvSpPr>
          <p:nvPr>
            <p:ph type="title"/>
          </p:nvPr>
        </p:nvSpPr>
        <p:spPr>
          <a:xfrm>
            <a:off x="321636" y="35721"/>
            <a:ext cx="6216600" cy="556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s-MX"/>
              <a:t>¿Cómo valido quién tiene qué?</a:t>
            </a:r>
          </a:p>
        </p:txBody>
      </p:sp>
      <p:sp>
        <p:nvSpPr>
          <p:cNvPr id="1313" name="Google Shape;1313;p179"/>
          <p:cNvSpPr txBox="1">
            <a:spLocks noGrp="1"/>
          </p:cNvSpPr>
          <p:nvPr>
            <p:ph type="body" idx="2"/>
          </p:nvPr>
        </p:nvSpPr>
        <p:spPr>
          <a:xfrm>
            <a:off x="321636" y="617163"/>
            <a:ext cx="6216600" cy="1905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s-MX" dirty="0"/>
              <a:t>Auditoría de permisos existentes</a:t>
            </a:r>
          </a:p>
        </p:txBody>
      </p:sp>
      <p:pic>
        <p:nvPicPr>
          <p:cNvPr id="1314" name="Google Shape;1314;p179"/>
          <p:cNvPicPr preferRelativeResize="0"/>
          <p:nvPr/>
        </p:nvPicPr>
        <p:blipFill rotWithShape="1">
          <a:blip r:embed="rId4">
            <a:alphaModFix amt="46000"/>
          </a:blip>
          <a:srcRect/>
          <a:stretch/>
        </p:blipFill>
        <p:spPr>
          <a:xfrm>
            <a:off x="4781115" y="4573143"/>
            <a:ext cx="4696643" cy="273878"/>
          </a:xfrm>
          <a:prstGeom prst="rect">
            <a:avLst/>
          </a:prstGeom>
          <a:noFill/>
          <a:ln>
            <a:noFill/>
          </a:ln>
        </p:spPr>
      </p:pic>
      <p:pic>
        <p:nvPicPr>
          <p:cNvPr id="1315" name="Google Shape;1315;p179" descr="Group"/>
          <p:cNvPicPr preferRelativeResize="0"/>
          <p:nvPr/>
        </p:nvPicPr>
        <p:blipFill rotWithShape="1">
          <a:blip r:embed="rId5">
            <a:alphaModFix/>
          </a:blip>
          <a:srcRect/>
          <a:stretch/>
        </p:blipFill>
        <p:spPr>
          <a:xfrm>
            <a:off x="5086993" y="1699878"/>
            <a:ext cx="3931646" cy="81909"/>
          </a:xfrm>
          <a:prstGeom prst="rect">
            <a:avLst/>
          </a:prstGeom>
          <a:noFill/>
          <a:ln>
            <a:noFill/>
          </a:ln>
        </p:spPr>
      </p:pic>
      <p:sp>
        <p:nvSpPr>
          <p:cNvPr id="1316" name="Google Shape;1316;p179"/>
          <p:cNvSpPr txBox="1"/>
          <p:nvPr/>
        </p:nvSpPr>
        <p:spPr>
          <a:xfrm>
            <a:off x="321625" y="1096575"/>
            <a:ext cx="4459500" cy="370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MX" sz="1800" dirty="0">
                <a:solidFill>
                  <a:schemeClr val="dk1"/>
                </a:solidFill>
                <a:latin typeface="Salesforce Sans"/>
                <a:ea typeface="Salesforce Sans"/>
                <a:cs typeface="Salesforce Sans"/>
                <a:sym typeface="Salesforce Sans"/>
              </a:rPr>
              <a:t>Puede:</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es-MX" sz="1800" dirty="0">
                <a:solidFill>
                  <a:schemeClr val="dk1"/>
                </a:solidFill>
                <a:latin typeface="Salesforce Sans"/>
                <a:ea typeface="Salesforce Sans"/>
                <a:cs typeface="Salesforce Sans"/>
                <a:sym typeface="Salesforce Sans"/>
              </a:rPr>
              <a:t>Buscar todas las funciones con permisos específicos</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es-MX" sz="1800" dirty="0">
                <a:solidFill>
                  <a:schemeClr val="dk1"/>
                </a:solidFill>
                <a:latin typeface="Salesforce Sans"/>
                <a:ea typeface="Salesforce Sans"/>
                <a:cs typeface="Salesforce Sans"/>
                <a:sym typeface="Salesforce Sans"/>
              </a:rPr>
              <a:t>O</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es-MX" sz="1800" dirty="0">
                <a:solidFill>
                  <a:schemeClr val="dk1"/>
                </a:solidFill>
                <a:latin typeface="Salesforce Sans"/>
                <a:ea typeface="Salesforce Sans"/>
                <a:cs typeface="Salesforce Sans"/>
                <a:sym typeface="Salesforce Sans"/>
              </a:rPr>
              <a:t>Revisar sus funciones y los </a:t>
            </a:r>
            <a:br>
              <a:rPr lang="es-MX" sz="1800" dirty="0">
                <a:solidFill>
                  <a:schemeClr val="dk1"/>
                </a:solidFill>
                <a:latin typeface="Salesforce Sans"/>
                <a:ea typeface="Salesforce Sans"/>
                <a:cs typeface="Salesforce Sans"/>
                <a:sym typeface="Salesforce Sans"/>
              </a:rPr>
            </a:br>
            <a:r>
              <a:rPr lang="es-MX" sz="1800" dirty="0">
                <a:solidFill>
                  <a:schemeClr val="dk1"/>
                </a:solidFill>
                <a:latin typeface="Salesforce Sans"/>
                <a:ea typeface="Salesforce Sans"/>
                <a:cs typeface="Salesforce Sans"/>
                <a:sym typeface="Salesforce Sans"/>
              </a:rPr>
              <a:t>permisos asignados.</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p:txBody>
      </p:sp>
      <p:pic>
        <p:nvPicPr>
          <p:cNvPr id="1317" name="Google Shape;1317;p179"/>
          <p:cNvPicPr preferRelativeResize="0"/>
          <p:nvPr/>
        </p:nvPicPr>
        <p:blipFill rotWithShape="1">
          <a:blip r:embed="rId6">
            <a:alphaModFix/>
          </a:blip>
          <a:srcRect r="43194" b="23960"/>
          <a:stretch/>
        </p:blipFill>
        <p:spPr>
          <a:xfrm>
            <a:off x="4934600" y="1699875"/>
            <a:ext cx="3967574" cy="2174350"/>
          </a:xfrm>
          <a:prstGeom prst="rect">
            <a:avLst/>
          </a:prstGeom>
          <a:noFill/>
          <a:ln>
            <a:noFill/>
          </a:ln>
        </p:spPr>
      </p:pic>
      <p:sp>
        <p:nvSpPr>
          <p:cNvPr id="1318" name="Google Shape;1318;p179"/>
          <p:cNvSpPr/>
          <p:nvPr/>
        </p:nvSpPr>
        <p:spPr>
          <a:xfrm>
            <a:off x="4843300" y="3285200"/>
            <a:ext cx="954000" cy="2406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22"/>
        <p:cNvGrpSpPr/>
        <p:nvPr/>
      </p:nvGrpSpPr>
      <p:grpSpPr>
        <a:xfrm>
          <a:off x="0" y="0"/>
          <a:ext cx="0" cy="0"/>
          <a:chOff x="0" y="0"/>
          <a:chExt cx="0" cy="0"/>
        </a:xfrm>
      </p:grpSpPr>
      <p:pic>
        <p:nvPicPr>
          <p:cNvPr id="1323" name="Google Shape;1323;p180"/>
          <p:cNvPicPr preferRelativeResize="0"/>
          <p:nvPr/>
        </p:nvPicPr>
        <p:blipFill>
          <a:blip r:embed="rId3"/>
          <a:srcRect t="159" b="159"/>
          <a:stretch/>
        </p:blipFill>
        <p:spPr>
          <a:xfrm>
            <a:off x="1783650" y="227650"/>
            <a:ext cx="5765699" cy="4605201"/>
          </a:xfrm>
          <a:prstGeom prst="rect">
            <a:avLst/>
          </a:prstGeom>
          <a:noFill/>
          <a:ln>
            <a:noFill/>
          </a:ln>
        </p:spPr>
      </p:pic>
      <p:sp>
        <p:nvSpPr>
          <p:cNvPr id="1324" name="Google Shape;1324;p180"/>
          <p:cNvSpPr txBox="1"/>
          <p:nvPr/>
        </p:nvSpPr>
        <p:spPr>
          <a:xfrm>
            <a:off x="248875" y="15114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s-MX" sz="1100" b="1">
                <a:solidFill>
                  <a:srgbClr val="073763"/>
                </a:solidFill>
              </a:rPr>
              <a:t>Seleccionar un permiso</a:t>
            </a:r>
          </a:p>
        </p:txBody>
      </p:sp>
      <p:cxnSp>
        <p:nvCxnSpPr>
          <p:cNvPr id="1325" name="Google Shape;1325;p180"/>
          <p:cNvCxnSpPr>
            <a:endCxn id="1326" idx="2"/>
          </p:cNvCxnSpPr>
          <p:nvPr/>
        </p:nvCxnSpPr>
        <p:spPr>
          <a:xfrm>
            <a:off x="1284500" y="1773875"/>
            <a:ext cx="565500" cy="16500"/>
          </a:xfrm>
          <a:prstGeom prst="straightConnector1">
            <a:avLst/>
          </a:prstGeom>
          <a:noFill/>
          <a:ln w="9525" cap="flat" cmpd="sng">
            <a:solidFill>
              <a:srgbClr val="073763"/>
            </a:solidFill>
            <a:prstDash val="solid"/>
            <a:round/>
            <a:headEnd type="none" w="med" len="med"/>
            <a:tailEnd type="triangle" w="med" len="med"/>
          </a:ln>
        </p:spPr>
      </p:cxnSp>
      <p:sp>
        <p:nvSpPr>
          <p:cNvPr id="1326" name="Google Shape;1326;p180"/>
          <p:cNvSpPr/>
          <p:nvPr/>
        </p:nvSpPr>
        <p:spPr>
          <a:xfrm>
            <a:off x="1850000" y="1599575"/>
            <a:ext cx="2638200" cy="3816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180"/>
          <p:cNvSpPr txBox="1"/>
          <p:nvPr/>
        </p:nvSpPr>
        <p:spPr>
          <a:xfrm>
            <a:off x="248875" y="25020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s-MX" sz="1100" b="1">
                <a:solidFill>
                  <a:srgbClr val="073763"/>
                </a:solidFill>
              </a:rPr>
              <a:t>¿Quién lo tiene?</a:t>
            </a:r>
          </a:p>
        </p:txBody>
      </p:sp>
      <p:cxnSp>
        <p:nvCxnSpPr>
          <p:cNvPr id="1328" name="Google Shape;1328;p180"/>
          <p:cNvCxnSpPr/>
          <p:nvPr/>
        </p:nvCxnSpPr>
        <p:spPr>
          <a:xfrm rot="10800000" flipH="1">
            <a:off x="1297375" y="2759100"/>
            <a:ext cx="613800" cy="4200"/>
          </a:xfrm>
          <a:prstGeom prst="straightConnector1">
            <a:avLst/>
          </a:prstGeom>
          <a:noFill/>
          <a:ln w="9525" cap="flat" cmpd="sng">
            <a:solidFill>
              <a:srgbClr val="073763"/>
            </a:solidFill>
            <a:prstDash val="solid"/>
            <a:round/>
            <a:headEnd type="none" w="med" len="med"/>
            <a:tailEnd type="triangle" w="med" len="med"/>
          </a:ln>
        </p:spPr>
      </p:cxnSp>
      <p:sp>
        <p:nvSpPr>
          <p:cNvPr id="1329" name="Google Shape;1329;p180"/>
          <p:cNvSpPr/>
          <p:nvPr/>
        </p:nvSpPr>
        <p:spPr>
          <a:xfrm>
            <a:off x="5002475" y="2248200"/>
            <a:ext cx="688500" cy="2322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180"/>
          <p:cNvSpPr/>
          <p:nvPr/>
        </p:nvSpPr>
        <p:spPr>
          <a:xfrm>
            <a:off x="5629300" y="2248200"/>
            <a:ext cx="652200" cy="1908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180"/>
          <p:cNvSpPr/>
          <p:nvPr/>
        </p:nvSpPr>
        <p:spPr>
          <a:xfrm>
            <a:off x="1841700" y="2181850"/>
            <a:ext cx="481200" cy="2985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180"/>
          <p:cNvSpPr/>
          <p:nvPr/>
        </p:nvSpPr>
        <p:spPr>
          <a:xfrm>
            <a:off x="6685025" y="2065700"/>
            <a:ext cx="788100" cy="298500"/>
          </a:xfrm>
          <a:prstGeom prst="ellipse">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180"/>
          <p:cNvSpPr txBox="1"/>
          <p:nvPr/>
        </p:nvSpPr>
        <p:spPr>
          <a:xfrm>
            <a:off x="7847375" y="27633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s-MX" sz="1100" b="1">
                <a:solidFill>
                  <a:srgbClr val="073763"/>
                </a:solidFill>
              </a:rPr>
              <a:t>¿Cuál es su función?</a:t>
            </a:r>
          </a:p>
        </p:txBody>
      </p:sp>
      <p:sp>
        <p:nvSpPr>
          <p:cNvPr id="1334" name="Google Shape;1334;p180"/>
          <p:cNvSpPr txBox="1"/>
          <p:nvPr/>
        </p:nvSpPr>
        <p:spPr>
          <a:xfrm>
            <a:off x="7847375" y="2082300"/>
            <a:ext cx="1048500"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s-MX" sz="1100" b="1">
                <a:solidFill>
                  <a:srgbClr val="073763"/>
                </a:solidFill>
              </a:rPr>
              <a:t>¿Lectura o Escritura?</a:t>
            </a:r>
          </a:p>
        </p:txBody>
      </p:sp>
      <p:cxnSp>
        <p:nvCxnSpPr>
          <p:cNvPr id="1335" name="Google Shape;1335;p180"/>
          <p:cNvCxnSpPr>
            <a:cxnSpLocks/>
            <a:stCxn id="1334" idx="1"/>
          </p:cNvCxnSpPr>
          <p:nvPr/>
        </p:nvCxnSpPr>
        <p:spPr>
          <a:xfrm flipH="1">
            <a:off x="5450375" y="2343600"/>
            <a:ext cx="2397000" cy="352500"/>
          </a:xfrm>
          <a:prstGeom prst="straightConnector1">
            <a:avLst/>
          </a:prstGeom>
          <a:noFill/>
          <a:ln w="9525" cap="flat" cmpd="sng">
            <a:solidFill>
              <a:schemeClr val="dk2"/>
            </a:solidFill>
            <a:prstDash val="solid"/>
            <a:round/>
            <a:headEnd type="none" w="med" len="med"/>
            <a:tailEnd type="triangle" w="med" len="med"/>
          </a:ln>
        </p:spPr>
      </p:cxnSp>
      <p:cxnSp>
        <p:nvCxnSpPr>
          <p:cNvPr id="1336" name="Google Shape;1336;p180"/>
          <p:cNvCxnSpPr>
            <a:cxnSpLocks/>
            <a:stCxn id="1333" idx="1"/>
          </p:cNvCxnSpPr>
          <p:nvPr/>
        </p:nvCxnSpPr>
        <p:spPr>
          <a:xfrm flipH="1">
            <a:off x="6213575" y="3024600"/>
            <a:ext cx="1633800" cy="45960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89"/>
        <p:cNvGrpSpPr/>
        <p:nvPr/>
      </p:nvGrpSpPr>
      <p:grpSpPr>
        <a:xfrm>
          <a:off x="0" y="0"/>
          <a:ext cx="0" cy="0"/>
          <a:chOff x="0" y="0"/>
          <a:chExt cx="0" cy="0"/>
        </a:xfrm>
      </p:grpSpPr>
      <p:sp>
        <p:nvSpPr>
          <p:cNvPr id="1090" name="Google Shape;1090;p159"/>
          <p:cNvSpPr txBox="1">
            <a:spLocks noGrp="1"/>
          </p:cNvSpPr>
          <p:nvPr>
            <p:ph type="title"/>
          </p:nvPr>
        </p:nvSpPr>
        <p:spPr>
          <a:xfrm>
            <a:off x="428740" y="47625"/>
            <a:ext cx="8286300" cy="7428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es-MX" sz="2600" i="0" u="none" strike="noStrike" cap="none">
                <a:solidFill>
                  <a:srgbClr val="073763"/>
                </a:solidFill>
                <a:latin typeface="Salesforce Sans"/>
                <a:ea typeface="Salesforce Sans"/>
                <a:cs typeface="Salesforce Sans"/>
                <a:sym typeface="Salesforce Sans"/>
              </a:rPr>
              <a:t>Declaración sobre el futuro</a:t>
            </a:r>
          </a:p>
        </p:txBody>
      </p:sp>
      <p:sp>
        <p:nvSpPr>
          <p:cNvPr id="1091" name="Google Shape;1091;p159"/>
          <p:cNvSpPr txBox="1">
            <a:spLocks noGrp="1"/>
          </p:cNvSpPr>
          <p:nvPr>
            <p:ph type="body" idx="2"/>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s-MX">
                <a:solidFill>
                  <a:srgbClr val="073763"/>
                </a:solidFill>
              </a:rPr>
              <a:t>Declaración bajo la Ley de reforma de litigios de valores privados de 1995</a:t>
            </a:r>
          </a:p>
          <a:p>
            <a:pPr marL="0" lvl="0" indent="0" algn="l" rtl="0">
              <a:spcBef>
                <a:spcPts val="200"/>
              </a:spcBef>
              <a:spcAft>
                <a:spcPts val="200"/>
              </a:spcAft>
              <a:buNone/>
            </a:pPr>
            <a:endParaRPr>
              <a:solidFill>
                <a:srgbClr val="073763"/>
              </a:solidFill>
            </a:endParaRPr>
          </a:p>
        </p:txBody>
      </p:sp>
      <p:sp>
        <p:nvSpPr>
          <p:cNvPr id="1092" name="Google Shape;1092;p159"/>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2"/>
              </a:buClr>
              <a:buSzPts val="1000"/>
              <a:buFont typeface="Arial"/>
              <a:buNone/>
            </a:pPr>
            <a:r>
              <a:rPr lang="es-MX" sz="1000" b="0" i="0" u="none" strike="noStrike" cap="none">
                <a:solidFill>
                  <a:schemeClr val="accent2"/>
                </a:solidFill>
                <a:latin typeface="Arial"/>
                <a:ea typeface="Arial"/>
                <a:cs typeface="Arial"/>
                <a:sym typeface="Arial"/>
              </a:rPr>
              <a:t>Esta presentación podría incluir declaraciones prospectivas implica riesgos, incertidumbres y suposiciones. Si tales incertidumbres se materializan o si alguna de las suposiciones resulta incorrecta, los resultados de salesforce.com, inc. podrían diferir materialmente de los resultados expresados ​​o implícitos en las declaraciones a futuro que hacemos. Todas las declaraciones que no sean declaraciones de hechos históricos podrían ser declaraciones a futuro, incluyendo cualquier proyección de disponibilidad de productos o servicios, crecimiento de suscriptores, ganancias, ingresos u otras partidas financieras y cualquier declaración sobre estrategias o planes de gestión para operaciones futuras, declaraciones de creencias, cualquier declaración sobre nuevas, servicios planificados o actualizados o desarrollos tecnológicos y contratos con clientes o uso de nuestros servicios.</a:t>
            </a:r>
          </a:p>
          <a:p>
            <a:pPr marL="0" marR="0" lvl="0" indent="0" algn="l" rtl="0">
              <a:lnSpc>
                <a:spcPct val="100000"/>
              </a:lnSpc>
              <a:spcBef>
                <a:spcPts val="700"/>
              </a:spcBef>
              <a:spcAft>
                <a:spcPts val="0"/>
              </a:spcAft>
              <a:buClr>
                <a:schemeClr val="accent2"/>
              </a:buClr>
              <a:buSzPts val="1000"/>
              <a:buFont typeface="Arial"/>
              <a:buNone/>
            </a:pPr>
            <a:r>
              <a:rPr lang="es-MX" sz="1000" b="0" i="0" u="none" strike="noStrike" cap="none">
                <a:solidFill>
                  <a:schemeClr val="accent2"/>
                </a:solidFill>
                <a:latin typeface="Arial"/>
                <a:ea typeface="Arial"/>
                <a:cs typeface="Arial"/>
                <a:sym typeface="Arial"/>
              </a:rPr>
              <a:t>Los riesgos e incertidumbres mencionados anteriormente incluyen (pero no se limitan a) los riesgos asociados con el desarrollo y la entrega de nuevas funcionalidades para nuestro servicio, nuevos productos y servicios, nuestro nuevo modelo de negocio, nuestras pérdidas de explotación anteriores, posibles fluctuaciones en nuestros resultados operativos y tasa de crecimiento, interrupciones o retrasos en nuestro alojamiento web, incumplimiento de nuestras medidas de seguridad, el resultado de cualquier litigio, los riesgos asociados con completado y posibles fusiones y adquisiciones, el mercado inmaduro en el que operamos, nuestro historial operativo relativamente limitado, nuestra capacidad para expandir, retener y motivar a nuestros empleados y gestionar nuestro crecimiento, las nuevas versiones de nuestro servicio y la implementación exitosa del cliente, nuestra historia limitada de reventa de productos no de salesforce.com, y utilización y venta a clientes de compañías más grandes. Más información sobre los posibles factores que podrían afectar los resultados financieros de salesforce.com, inc. se incluye en nuestro informe anual sobre el formulario 10-K para el año fiscal más reciente y en nuestro informe trimestral sobre el formulario 10-Q para el trimestre fiscal más reciente. Estos documentos están disponibles en la sección Documentos presentados ante la SEC de la sección Información del inversor de nuestro sitio web.</a:t>
            </a:r>
          </a:p>
          <a:p>
            <a:pPr marL="0" marR="0" lvl="0" indent="0" algn="l" rtl="0">
              <a:lnSpc>
                <a:spcPct val="100000"/>
              </a:lnSpc>
              <a:spcBef>
                <a:spcPts val="700"/>
              </a:spcBef>
              <a:spcAft>
                <a:spcPts val="0"/>
              </a:spcAft>
              <a:buClr>
                <a:schemeClr val="accent2"/>
              </a:buClr>
              <a:buSzPts val="1000"/>
              <a:buFont typeface="Arial"/>
              <a:buNone/>
            </a:pPr>
            <a:r>
              <a:rPr lang="es-MX" sz="1000" b="0" i="0" u="none" strike="noStrike" cap="none">
                <a:solidFill>
                  <a:schemeClr val="accent2"/>
                </a:solidFill>
                <a:latin typeface="Arial"/>
                <a:ea typeface="Arial"/>
                <a:cs typeface="Arial"/>
                <a:sym typeface="Arial"/>
              </a:rPr>
              <a:t>Los servicios y funciones que no se hayan comercializado y a los que se haga referencia en éstas u otras presentaciones, comunicados de prensa o declaraciones públicas no están disponibles en este momento y es posible que no lo estén en el momento previsto o que no lleguen a ofertarse. Los clientes que adquieren nuestros servicios deberán tomarlas decisiones de compra en función de las funciones disponibles actualmente. Salesforce.com, inc. no asume ninguna obligación y no tiene la intención de actualizar estas declaraciones prospectivas.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40"/>
        <p:cNvGrpSpPr/>
        <p:nvPr/>
      </p:nvGrpSpPr>
      <p:grpSpPr>
        <a:xfrm>
          <a:off x="0" y="0"/>
          <a:ext cx="0" cy="0"/>
          <a:chOff x="0" y="0"/>
          <a:chExt cx="0" cy="0"/>
        </a:xfrm>
      </p:grpSpPr>
      <p:pic>
        <p:nvPicPr>
          <p:cNvPr id="1341" name="Google Shape;1341;p181"/>
          <p:cNvPicPr preferRelativeResize="0"/>
          <p:nvPr/>
        </p:nvPicPr>
        <p:blipFill>
          <a:blip r:embed="rId3">
            <a:alphaModFix/>
          </a:blip>
          <a:stretch>
            <a:fillRect/>
          </a:stretch>
        </p:blipFill>
        <p:spPr>
          <a:xfrm>
            <a:off x="152400" y="152400"/>
            <a:ext cx="6614933" cy="4838701"/>
          </a:xfrm>
          <a:prstGeom prst="rect">
            <a:avLst/>
          </a:prstGeom>
          <a:noFill/>
          <a:ln>
            <a:noFill/>
          </a:ln>
        </p:spPr>
      </p:pic>
      <p:sp>
        <p:nvSpPr>
          <p:cNvPr id="1342" name="Google Shape;1342;p181"/>
          <p:cNvSpPr/>
          <p:nvPr/>
        </p:nvSpPr>
        <p:spPr>
          <a:xfrm>
            <a:off x="1617725" y="788125"/>
            <a:ext cx="1451700" cy="2571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181"/>
          <p:cNvSpPr/>
          <p:nvPr/>
        </p:nvSpPr>
        <p:spPr>
          <a:xfrm>
            <a:off x="788125" y="1037000"/>
            <a:ext cx="265500" cy="1575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47"/>
        <p:cNvGrpSpPr/>
        <p:nvPr/>
      </p:nvGrpSpPr>
      <p:grpSpPr>
        <a:xfrm>
          <a:off x="0" y="0"/>
          <a:ext cx="0" cy="0"/>
          <a:chOff x="0" y="0"/>
          <a:chExt cx="0" cy="0"/>
        </a:xfrm>
      </p:grpSpPr>
      <p:sp>
        <p:nvSpPr>
          <p:cNvPr id="1348" name="Google Shape;1348;p182"/>
          <p:cNvSpPr txBox="1"/>
          <p:nvPr/>
        </p:nvSpPr>
        <p:spPr>
          <a:xfrm>
            <a:off x="352550" y="80376"/>
            <a:ext cx="8286600" cy="5253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s-MX" sz="2300" b="1">
                <a:latin typeface="Salesforce Sans"/>
                <a:ea typeface="Salesforce Sans"/>
                <a:cs typeface="Salesforce Sans"/>
                <a:sym typeface="Salesforce Sans"/>
                <a:hlinkClick r:id="rId3"/>
              </a:rPr>
              <a:t>Hoja de cálculo de auditoría de usuario</a:t>
            </a:r>
          </a:p>
        </p:txBody>
      </p:sp>
      <p:sp>
        <p:nvSpPr>
          <p:cNvPr id="1349" name="Google Shape;1349;p182"/>
          <p:cNvSpPr txBox="1">
            <a:spLocks noGrp="1"/>
          </p:cNvSpPr>
          <p:nvPr>
            <p:ph type="body" idx="4294967295"/>
          </p:nvPr>
        </p:nvSpPr>
        <p:spPr>
          <a:xfrm>
            <a:off x="352550" y="594275"/>
            <a:ext cx="6972600" cy="361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s-MX" sz="1700">
                <a:solidFill>
                  <a:srgbClr val="205CA0"/>
                </a:solidFill>
                <a:latin typeface="Salesforce Sans"/>
                <a:ea typeface="Salesforce Sans"/>
                <a:cs typeface="Salesforce Sans"/>
                <a:sym typeface="Salesforce Sans"/>
              </a:rPr>
              <a:t>Una ayuda para determinar funciones y permisos para su equipo</a:t>
            </a:r>
          </a:p>
        </p:txBody>
      </p:sp>
      <p:pic>
        <p:nvPicPr>
          <p:cNvPr id="1350" name="Google Shape;1350;p182"/>
          <p:cNvPicPr preferRelativeResize="0"/>
          <p:nvPr/>
        </p:nvPicPr>
        <p:blipFill>
          <a:blip r:embed="rId4">
            <a:alphaModFix/>
          </a:blip>
          <a:stretch>
            <a:fillRect/>
          </a:stretch>
        </p:blipFill>
        <p:spPr>
          <a:xfrm>
            <a:off x="381000" y="1336771"/>
            <a:ext cx="7877109" cy="365432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54"/>
        <p:cNvGrpSpPr/>
        <p:nvPr/>
      </p:nvGrpSpPr>
      <p:grpSpPr>
        <a:xfrm>
          <a:off x="0" y="0"/>
          <a:ext cx="0" cy="0"/>
          <a:chOff x="0" y="0"/>
          <a:chExt cx="0" cy="0"/>
        </a:xfrm>
      </p:grpSpPr>
      <p:sp>
        <p:nvSpPr>
          <p:cNvPr id="1355" name="Google Shape;1355;p183"/>
          <p:cNvSpPr txBox="1">
            <a:spLocks noGrp="1"/>
          </p:cNvSpPr>
          <p:nvPr>
            <p:ph type="title"/>
          </p:nvPr>
        </p:nvSpPr>
        <p:spPr>
          <a:xfrm>
            <a:off x="371572" y="104777"/>
            <a:ext cx="8286600" cy="74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s-MX"/>
              <a:t>Estructura de equipo operativo de B2B Commerce</a:t>
            </a:r>
          </a:p>
        </p:txBody>
      </p:sp>
      <p:sp>
        <p:nvSpPr>
          <p:cNvPr id="1356" name="Google Shape;1356;p183"/>
          <p:cNvSpPr txBox="1">
            <a:spLocks noGrp="1"/>
          </p:cNvSpPr>
          <p:nvPr>
            <p:ph type="body" idx="2"/>
          </p:nvPr>
        </p:nvSpPr>
        <p:spPr>
          <a:xfrm>
            <a:off x="377134" y="726720"/>
            <a:ext cx="8286600" cy="230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a:t>Estructura operativa tras el lanzamiento</a:t>
            </a:r>
          </a:p>
        </p:txBody>
      </p:sp>
      <p:grpSp>
        <p:nvGrpSpPr>
          <p:cNvPr id="1357" name="Google Shape;1357;p183"/>
          <p:cNvGrpSpPr/>
          <p:nvPr/>
        </p:nvGrpSpPr>
        <p:grpSpPr>
          <a:xfrm>
            <a:off x="87300" y="1629767"/>
            <a:ext cx="8676300" cy="1068000"/>
            <a:chOff x="87300" y="1782167"/>
            <a:chExt cx="8676300" cy="1068000"/>
          </a:xfrm>
        </p:grpSpPr>
        <p:sp>
          <p:nvSpPr>
            <p:cNvPr id="1358" name="Google Shape;1358;p183"/>
            <p:cNvSpPr/>
            <p:nvPr/>
          </p:nvSpPr>
          <p:spPr>
            <a:xfrm>
              <a:off x="380400" y="2049176"/>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MX" sz="900">
                  <a:solidFill>
                    <a:schemeClr val="lt1"/>
                  </a:solidFill>
                </a:rPr>
                <a:t>Desarrolladores o Integrador de sistemas</a:t>
              </a:r>
            </a:p>
          </p:txBody>
        </p:sp>
        <p:sp>
          <p:nvSpPr>
            <p:cNvPr id="1359" name="Google Shape;1359;p183"/>
            <p:cNvSpPr/>
            <p:nvPr/>
          </p:nvSpPr>
          <p:spPr>
            <a:xfrm>
              <a:off x="27066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es-MX" sz="900">
                  <a:solidFill>
                    <a:schemeClr val="lt1"/>
                  </a:solidFill>
                </a:rPr>
              </a:br>
              <a:r>
                <a:rPr lang="es-MX" sz="900">
                  <a:solidFill>
                    <a:schemeClr val="lt1"/>
                  </a:solidFill>
                </a:rPr>
                <a:t>Asistencia al cliente </a:t>
              </a:r>
            </a:p>
            <a:p>
              <a:pPr marL="0" lvl="0" indent="0" algn="ctr" rtl="0">
                <a:spcBef>
                  <a:spcPts val="0"/>
                </a:spcBef>
                <a:spcAft>
                  <a:spcPts val="0"/>
                </a:spcAft>
                <a:buNone/>
              </a:pPr>
              <a:endParaRPr sz="900">
                <a:solidFill>
                  <a:schemeClr val="lt1"/>
                </a:solidFill>
              </a:endParaRPr>
            </a:p>
          </p:txBody>
        </p:sp>
        <p:sp>
          <p:nvSpPr>
            <p:cNvPr id="1360" name="Google Shape;1360;p183"/>
            <p:cNvSpPr/>
            <p:nvPr/>
          </p:nvSpPr>
          <p:spPr>
            <a:xfrm>
              <a:off x="39258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MX" sz="900">
                  <a:solidFill>
                    <a:schemeClr val="lt1"/>
                  </a:solidFill>
                </a:rPr>
                <a:t>Marketing y Comercialización</a:t>
              </a:r>
            </a:p>
          </p:txBody>
        </p:sp>
        <p:sp>
          <p:nvSpPr>
            <p:cNvPr id="1361" name="Google Shape;1361;p183"/>
            <p:cNvSpPr/>
            <p:nvPr/>
          </p:nvSpPr>
          <p:spPr>
            <a:xfrm>
              <a:off x="51450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MX" sz="900">
                  <a:solidFill>
                    <a:schemeClr val="lt1"/>
                  </a:solidFill>
                </a:rPr>
                <a:t>Comentario y Análisis, Creación de reportes</a:t>
              </a:r>
            </a:p>
          </p:txBody>
        </p:sp>
        <p:sp>
          <p:nvSpPr>
            <p:cNvPr id="1362" name="Google Shape;1362;p183"/>
            <p:cNvSpPr/>
            <p:nvPr/>
          </p:nvSpPr>
          <p:spPr>
            <a:xfrm>
              <a:off x="63642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MX" sz="900">
                  <a:solidFill>
                    <a:schemeClr val="lt1"/>
                  </a:solidFill>
                </a:rPr>
                <a:t>Capacitación e Incorporación</a:t>
              </a:r>
            </a:p>
          </p:txBody>
        </p:sp>
        <p:sp>
          <p:nvSpPr>
            <p:cNvPr id="1363" name="Google Shape;1363;p183"/>
            <p:cNvSpPr/>
            <p:nvPr/>
          </p:nvSpPr>
          <p:spPr>
            <a:xfrm>
              <a:off x="75834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es-MX" sz="900">
                  <a:solidFill>
                    <a:schemeClr val="lt1"/>
                  </a:solidFill>
                </a:rPr>
              </a:br>
              <a:r>
                <a:rPr lang="es-MX" sz="900">
                  <a:solidFill>
                    <a:schemeClr val="lt1"/>
                  </a:solidFill>
                </a:rPr>
                <a:t>Propietario de producto</a:t>
              </a:r>
            </a:p>
            <a:p>
              <a:pPr marL="0" lvl="0" indent="0" algn="ctr" rtl="0">
                <a:spcBef>
                  <a:spcPts val="0"/>
                </a:spcBef>
                <a:spcAft>
                  <a:spcPts val="0"/>
                </a:spcAft>
                <a:buNone/>
              </a:pPr>
              <a:endParaRPr sz="900">
                <a:solidFill>
                  <a:schemeClr val="lt1"/>
                </a:solidFill>
              </a:endParaRPr>
            </a:p>
          </p:txBody>
        </p:sp>
        <p:sp>
          <p:nvSpPr>
            <p:cNvPr id="1364" name="Google Shape;1364;p183"/>
            <p:cNvSpPr/>
            <p:nvPr/>
          </p:nvSpPr>
          <p:spPr>
            <a:xfrm>
              <a:off x="1599600" y="2049187"/>
              <a:ext cx="10680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es-MX" sz="900">
                  <a:solidFill>
                    <a:schemeClr val="lt1"/>
                  </a:solidFill>
                </a:rPr>
              </a:br>
              <a:r>
                <a:rPr lang="es-MX" sz="900">
                  <a:solidFill>
                    <a:schemeClr val="lt1"/>
                  </a:solidFill>
                </a:rPr>
                <a:t>Administrador</a:t>
              </a:r>
            </a:p>
            <a:p>
              <a:pPr marL="0" lvl="0" indent="0" algn="ctr" rtl="0">
                <a:spcBef>
                  <a:spcPts val="0"/>
                </a:spcBef>
                <a:spcAft>
                  <a:spcPts val="0"/>
                </a:spcAft>
                <a:buClr>
                  <a:srgbClr val="000000"/>
                </a:buClr>
                <a:buSzPts val="1100"/>
                <a:buFont typeface="Arial"/>
                <a:buNone/>
              </a:pPr>
              <a:endParaRPr sz="900" dirty="0">
                <a:solidFill>
                  <a:schemeClr val="lt1"/>
                </a:solidFill>
              </a:endParaRPr>
            </a:p>
          </p:txBody>
        </p:sp>
        <p:sp>
          <p:nvSpPr>
            <p:cNvPr id="1365" name="Google Shape;1365;p183"/>
            <p:cNvSpPr txBox="1"/>
            <p:nvPr/>
          </p:nvSpPr>
          <p:spPr>
            <a:xfrm rot="-5400000">
              <a:off x="-319650" y="2189117"/>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MX" sz="1000" b="1">
                  <a:solidFill>
                    <a:schemeClr val="accent1"/>
                  </a:solidFill>
                </a:rPr>
                <a:t>NIVEL 4</a:t>
              </a:r>
            </a:p>
          </p:txBody>
        </p:sp>
      </p:grpSp>
      <p:cxnSp>
        <p:nvCxnSpPr>
          <p:cNvPr id="1366" name="Google Shape;1366;p183"/>
          <p:cNvCxnSpPr/>
          <p:nvPr/>
        </p:nvCxnSpPr>
        <p:spPr>
          <a:xfrm>
            <a:off x="399675" y="1815086"/>
            <a:ext cx="8352000" cy="0"/>
          </a:xfrm>
          <a:prstGeom prst="straightConnector1">
            <a:avLst/>
          </a:prstGeom>
          <a:noFill/>
          <a:ln w="9525" cap="flat" cmpd="sng">
            <a:solidFill>
              <a:schemeClr val="accent1"/>
            </a:solidFill>
            <a:prstDash val="solid"/>
            <a:round/>
            <a:headEnd type="oval" w="med" len="med"/>
            <a:tailEnd type="oval" w="med" len="med"/>
          </a:ln>
        </p:spPr>
      </p:cxnSp>
      <p:sp>
        <p:nvSpPr>
          <p:cNvPr id="1367" name="Google Shape;1367;p183"/>
          <p:cNvSpPr/>
          <p:nvPr/>
        </p:nvSpPr>
        <p:spPr>
          <a:xfrm>
            <a:off x="2711612" y="2797863"/>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MX" sz="900">
                <a:solidFill>
                  <a:schemeClr val="lt1"/>
                </a:solidFill>
              </a:rPr>
              <a:t>Asistencia al cliente </a:t>
            </a:r>
          </a:p>
        </p:txBody>
      </p:sp>
      <p:sp>
        <p:nvSpPr>
          <p:cNvPr id="1368" name="Google Shape;1368;p183"/>
          <p:cNvSpPr/>
          <p:nvPr/>
        </p:nvSpPr>
        <p:spPr>
          <a:xfrm>
            <a:off x="380400" y="2797859"/>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es-MX" sz="900">
                <a:solidFill>
                  <a:schemeClr val="lt1"/>
                </a:solidFill>
              </a:rPr>
            </a:br>
            <a:r>
              <a:rPr lang="es-MX" sz="900">
                <a:solidFill>
                  <a:schemeClr val="lt1"/>
                </a:solidFill>
              </a:rPr>
              <a:t>Desarrolladores o Integradores de sistemas</a:t>
            </a:r>
          </a:p>
          <a:p>
            <a:pPr marL="0" lvl="0" indent="0" algn="ctr" rtl="0">
              <a:spcBef>
                <a:spcPts val="0"/>
              </a:spcBef>
              <a:spcAft>
                <a:spcPts val="0"/>
              </a:spcAft>
              <a:buNone/>
            </a:pPr>
            <a:endParaRPr sz="900" dirty="0">
              <a:solidFill>
                <a:schemeClr val="lt1"/>
              </a:solidFill>
            </a:endParaRPr>
          </a:p>
        </p:txBody>
      </p:sp>
      <p:sp>
        <p:nvSpPr>
          <p:cNvPr id="1369" name="Google Shape;1369;p183"/>
          <p:cNvSpPr/>
          <p:nvPr/>
        </p:nvSpPr>
        <p:spPr>
          <a:xfrm>
            <a:off x="5154176" y="2797863"/>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900" dirty="0">
              <a:solidFill>
                <a:schemeClr val="lt1"/>
              </a:solidFill>
            </a:endParaRPr>
          </a:p>
          <a:p>
            <a:pPr marL="0" lvl="0" indent="0" algn="ctr" rtl="0">
              <a:spcBef>
                <a:spcPts val="0"/>
              </a:spcBef>
              <a:spcAft>
                <a:spcPts val="0"/>
              </a:spcAft>
              <a:buNone/>
            </a:pPr>
            <a:r>
              <a:rPr lang="es-MX" sz="900">
                <a:solidFill>
                  <a:schemeClr val="lt1"/>
                </a:solidFill>
              </a:rPr>
              <a:t>Comentario y Análisis, Creación de reportes</a:t>
            </a:r>
          </a:p>
          <a:p>
            <a:pPr marL="0" lvl="0" indent="0" algn="ctr" rtl="0">
              <a:spcBef>
                <a:spcPts val="0"/>
              </a:spcBef>
              <a:spcAft>
                <a:spcPts val="0"/>
              </a:spcAft>
              <a:buNone/>
            </a:pPr>
            <a:endParaRPr sz="900" dirty="0">
              <a:solidFill>
                <a:schemeClr val="lt1"/>
              </a:solidFill>
            </a:endParaRPr>
          </a:p>
        </p:txBody>
      </p:sp>
      <p:sp>
        <p:nvSpPr>
          <p:cNvPr id="1370" name="Google Shape;1370;p183"/>
          <p:cNvSpPr/>
          <p:nvPr/>
        </p:nvSpPr>
        <p:spPr>
          <a:xfrm>
            <a:off x="1597922" y="2797859"/>
            <a:ext cx="10680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MX" sz="900">
                <a:solidFill>
                  <a:schemeClr val="lt1"/>
                </a:solidFill>
              </a:rPr>
              <a:t>Administrador</a:t>
            </a:r>
          </a:p>
        </p:txBody>
      </p:sp>
      <p:sp>
        <p:nvSpPr>
          <p:cNvPr id="1371" name="Google Shape;1371;p183"/>
          <p:cNvSpPr/>
          <p:nvPr/>
        </p:nvSpPr>
        <p:spPr>
          <a:xfrm>
            <a:off x="3932489" y="2794847"/>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MX" sz="900">
                <a:solidFill>
                  <a:schemeClr val="lt1"/>
                </a:solidFill>
              </a:rPr>
              <a:t>Marketing y Comercialización</a:t>
            </a:r>
          </a:p>
        </p:txBody>
      </p:sp>
      <p:sp>
        <p:nvSpPr>
          <p:cNvPr id="1372" name="Google Shape;1372;p183"/>
          <p:cNvSpPr txBox="1"/>
          <p:nvPr/>
        </p:nvSpPr>
        <p:spPr>
          <a:xfrm rot="-5400000">
            <a:off x="-336402" y="2912439"/>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MX" sz="1000" b="1">
                <a:solidFill>
                  <a:schemeClr val="dk1"/>
                </a:solidFill>
              </a:rPr>
              <a:t>NIVEL 3</a:t>
            </a:r>
          </a:p>
        </p:txBody>
      </p:sp>
      <p:cxnSp>
        <p:nvCxnSpPr>
          <p:cNvPr id="1373" name="Google Shape;1373;p183"/>
          <p:cNvCxnSpPr/>
          <p:nvPr/>
        </p:nvCxnSpPr>
        <p:spPr>
          <a:xfrm rot="10800000" flipH="1">
            <a:off x="387275" y="2711277"/>
            <a:ext cx="5943300" cy="4800"/>
          </a:xfrm>
          <a:prstGeom prst="straightConnector1">
            <a:avLst/>
          </a:prstGeom>
          <a:noFill/>
          <a:ln w="9525" cap="flat" cmpd="sng">
            <a:solidFill>
              <a:schemeClr val="accent1"/>
            </a:solidFill>
            <a:prstDash val="solid"/>
            <a:round/>
            <a:headEnd type="oval" w="med" len="med"/>
            <a:tailEnd type="oval" w="med" len="med"/>
          </a:ln>
        </p:spPr>
      </p:cxnSp>
      <p:grpSp>
        <p:nvGrpSpPr>
          <p:cNvPr id="1374" name="Google Shape;1374;p183"/>
          <p:cNvGrpSpPr/>
          <p:nvPr/>
        </p:nvGrpSpPr>
        <p:grpSpPr>
          <a:xfrm>
            <a:off x="380550" y="1200300"/>
            <a:ext cx="8371124" cy="406200"/>
            <a:chOff x="380550" y="1200300"/>
            <a:chExt cx="8371124" cy="406200"/>
          </a:xfrm>
        </p:grpSpPr>
        <p:sp>
          <p:nvSpPr>
            <p:cNvPr id="1375" name="Google Shape;1375;p183"/>
            <p:cNvSpPr txBox="1"/>
            <p:nvPr/>
          </p:nvSpPr>
          <p:spPr>
            <a:xfrm>
              <a:off x="3043912" y="1200300"/>
              <a:ext cx="304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s-MX" sz="1000" b="1">
                  <a:solidFill>
                    <a:schemeClr val="lt1"/>
                  </a:solidFill>
                </a:rPr>
                <a:t>Directiva de Commerce</a:t>
              </a:r>
              <a:br>
                <a:rPr lang="es-MX" sz="1000" b="1">
                  <a:solidFill>
                    <a:schemeClr val="lt1"/>
                  </a:solidFill>
                </a:rPr>
              </a:br>
              <a:r>
                <a:rPr lang="es-MX" sz="1000" b="1">
                  <a:solidFill>
                    <a:schemeClr val="lt1"/>
                  </a:solidFill>
                </a:rPr>
                <a:t>(incluye propiedad de hoja de ruta digital)</a:t>
              </a:r>
              <a:r>
                <a:rPr lang="es-MX" sz="1000" b="1">
                  <a:solidFill>
                    <a:srgbClr val="FFFFFF"/>
                  </a:solidFill>
                </a:rPr>
                <a:t> </a:t>
              </a:r>
            </a:p>
          </p:txBody>
        </p:sp>
        <p:sp>
          <p:nvSpPr>
            <p:cNvPr id="1376" name="Google Shape;1376;p183"/>
            <p:cNvSpPr txBox="1"/>
            <p:nvPr/>
          </p:nvSpPr>
          <p:spPr>
            <a:xfrm>
              <a:off x="380550" y="1200300"/>
              <a:ext cx="259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s-MX" sz="1000" b="1">
                  <a:solidFill>
                    <a:srgbClr val="FFFFFF"/>
                  </a:solidFill>
                </a:rPr>
                <a:t>Directivos de operaciones de Commerce</a:t>
              </a:r>
            </a:p>
          </p:txBody>
        </p:sp>
        <p:sp>
          <p:nvSpPr>
            <p:cNvPr id="1377" name="Google Shape;1377;p183"/>
            <p:cNvSpPr txBox="1"/>
            <p:nvPr/>
          </p:nvSpPr>
          <p:spPr>
            <a:xfrm>
              <a:off x="6157274" y="1200300"/>
              <a:ext cx="259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s-MX" sz="1000" b="1">
                  <a:solidFill>
                    <a:srgbClr val="FFFFFF"/>
                  </a:solidFill>
                </a:rPr>
                <a:t>Directiva de TI</a:t>
              </a:r>
            </a:p>
          </p:txBody>
        </p:sp>
      </p:grpSp>
      <p:grpSp>
        <p:nvGrpSpPr>
          <p:cNvPr id="1378" name="Google Shape;1378;p183"/>
          <p:cNvGrpSpPr/>
          <p:nvPr/>
        </p:nvGrpSpPr>
        <p:grpSpPr>
          <a:xfrm>
            <a:off x="71919" y="3364080"/>
            <a:ext cx="5047960" cy="1068000"/>
            <a:chOff x="71919" y="3364080"/>
            <a:chExt cx="5047960" cy="1068000"/>
          </a:xfrm>
        </p:grpSpPr>
        <p:sp>
          <p:nvSpPr>
            <p:cNvPr id="1379" name="Google Shape;1379;p183"/>
            <p:cNvSpPr/>
            <p:nvPr/>
          </p:nvSpPr>
          <p:spPr>
            <a:xfrm>
              <a:off x="1611003" y="3692305"/>
              <a:ext cx="10680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MX" sz="900">
                  <a:solidFill>
                    <a:srgbClr val="FFFFFF"/>
                  </a:solidFill>
                </a:rPr>
                <a:t>Administrador</a:t>
              </a:r>
            </a:p>
          </p:txBody>
        </p:sp>
        <p:sp>
          <p:nvSpPr>
            <p:cNvPr id="1380" name="Google Shape;1380;p183"/>
            <p:cNvSpPr/>
            <p:nvPr/>
          </p:nvSpPr>
          <p:spPr>
            <a:xfrm>
              <a:off x="391800"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MX" sz="900">
                  <a:solidFill>
                    <a:schemeClr val="lt1"/>
                  </a:solidFill>
                </a:rPr>
                <a:t>Desarrolladores o Integrador de sistemas</a:t>
              </a:r>
            </a:p>
          </p:txBody>
        </p:sp>
        <p:sp>
          <p:nvSpPr>
            <p:cNvPr id="1381" name="Google Shape;1381;p183"/>
            <p:cNvSpPr/>
            <p:nvPr/>
          </p:nvSpPr>
          <p:spPr>
            <a:xfrm>
              <a:off x="2720484"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MX" sz="900">
                  <a:solidFill>
                    <a:srgbClr val="FFFFFF"/>
                  </a:solidFill>
                </a:rPr>
                <a:t>Asistencia al cliente </a:t>
              </a:r>
            </a:p>
          </p:txBody>
        </p:sp>
        <p:sp>
          <p:nvSpPr>
            <p:cNvPr id="1382" name="Google Shape;1382;p183"/>
            <p:cNvSpPr txBox="1"/>
            <p:nvPr/>
          </p:nvSpPr>
          <p:spPr>
            <a:xfrm rot="-5400000">
              <a:off x="-335031" y="3771030"/>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MX" sz="1000" b="1">
                  <a:solidFill>
                    <a:schemeClr val="dk2"/>
                  </a:solidFill>
                </a:rPr>
                <a:t>NIVEL 2</a:t>
              </a:r>
            </a:p>
          </p:txBody>
        </p:sp>
        <p:cxnSp>
          <p:nvCxnSpPr>
            <p:cNvPr id="1383" name="Google Shape;1383;p183"/>
            <p:cNvCxnSpPr/>
            <p:nvPr/>
          </p:nvCxnSpPr>
          <p:spPr>
            <a:xfrm>
              <a:off x="394249" y="3615587"/>
              <a:ext cx="4723500" cy="0"/>
            </a:xfrm>
            <a:prstGeom prst="straightConnector1">
              <a:avLst/>
            </a:prstGeom>
            <a:noFill/>
            <a:ln w="9525" cap="flat" cmpd="sng">
              <a:solidFill>
                <a:schemeClr val="accent1"/>
              </a:solidFill>
              <a:prstDash val="solid"/>
              <a:round/>
              <a:headEnd type="oval" w="med" len="med"/>
              <a:tailEnd type="oval" w="med" len="med"/>
            </a:ln>
          </p:spPr>
        </p:cxnSp>
        <p:sp>
          <p:nvSpPr>
            <p:cNvPr id="1384" name="Google Shape;1384;p183"/>
            <p:cNvSpPr/>
            <p:nvPr/>
          </p:nvSpPr>
          <p:spPr>
            <a:xfrm>
              <a:off x="3939679"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MX" sz="900">
                  <a:solidFill>
                    <a:schemeClr val="lt1"/>
                  </a:solidFill>
                </a:rPr>
                <a:t>Marketing y Comercialización</a:t>
              </a:r>
            </a:p>
          </p:txBody>
        </p:sp>
      </p:grpSp>
      <p:sp>
        <p:nvSpPr>
          <p:cNvPr id="1385" name="Google Shape;1385;p183"/>
          <p:cNvSpPr txBox="1"/>
          <p:nvPr/>
        </p:nvSpPr>
        <p:spPr>
          <a:xfrm>
            <a:off x="3300153" y="2405008"/>
            <a:ext cx="2435629" cy="267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MX" sz="900" b="1" dirty="0">
                <a:solidFill>
                  <a:schemeClr val="accent1"/>
                </a:solidFill>
              </a:rPr>
              <a:t>(Las funciones se pueden externalizar)</a:t>
            </a:r>
          </a:p>
        </p:txBody>
      </p:sp>
      <p:grpSp>
        <p:nvGrpSpPr>
          <p:cNvPr id="1386" name="Google Shape;1386;p183"/>
          <p:cNvGrpSpPr/>
          <p:nvPr/>
        </p:nvGrpSpPr>
        <p:grpSpPr>
          <a:xfrm>
            <a:off x="71944" y="4188815"/>
            <a:ext cx="2612505" cy="1068000"/>
            <a:chOff x="71944" y="4188815"/>
            <a:chExt cx="2612505" cy="1068000"/>
          </a:xfrm>
        </p:grpSpPr>
        <p:sp>
          <p:nvSpPr>
            <p:cNvPr id="1387" name="Google Shape;1387;p183"/>
            <p:cNvSpPr/>
            <p:nvPr/>
          </p:nvSpPr>
          <p:spPr>
            <a:xfrm>
              <a:off x="1598275" y="4482825"/>
              <a:ext cx="1068000" cy="480000"/>
            </a:xfrm>
            <a:prstGeom prst="rect">
              <a:avLst/>
            </a:prstGeom>
            <a:solidFill>
              <a:srgbClr val="6FA8D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MX" sz="900">
                  <a:solidFill>
                    <a:srgbClr val="FFFFFF"/>
                  </a:solidFill>
                </a:rPr>
                <a:t>Administrador</a:t>
              </a:r>
            </a:p>
          </p:txBody>
        </p:sp>
        <p:sp>
          <p:nvSpPr>
            <p:cNvPr id="1388" name="Google Shape;1388;p183"/>
            <p:cNvSpPr/>
            <p:nvPr/>
          </p:nvSpPr>
          <p:spPr>
            <a:xfrm>
              <a:off x="378425" y="4482828"/>
              <a:ext cx="1180200" cy="480000"/>
            </a:xfrm>
            <a:prstGeom prst="rect">
              <a:avLst/>
            </a:prstGeom>
            <a:solidFill>
              <a:srgbClr val="6FA8D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s-MX" sz="900">
                  <a:solidFill>
                    <a:schemeClr val="lt1"/>
                  </a:solidFill>
                </a:rPr>
                <a:t>Desarrolladores o Integrador de sistemas</a:t>
              </a:r>
            </a:p>
          </p:txBody>
        </p:sp>
        <p:sp>
          <p:nvSpPr>
            <p:cNvPr id="1389" name="Google Shape;1389;p183"/>
            <p:cNvSpPr txBox="1"/>
            <p:nvPr/>
          </p:nvSpPr>
          <p:spPr>
            <a:xfrm rot="-5400000">
              <a:off x="-335006" y="4595765"/>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s-MX" sz="1000" b="1">
                  <a:solidFill>
                    <a:srgbClr val="6FA8DC"/>
                  </a:solidFill>
                </a:rPr>
                <a:t>NIVEL 1</a:t>
              </a:r>
            </a:p>
          </p:txBody>
        </p:sp>
        <p:cxnSp>
          <p:nvCxnSpPr>
            <p:cNvPr id="1390" name="Google Shape;1390;p183"/>
            <p:cNvCxnSpPr/>
            <p:nvPr/>
          </p:nvCxnSpPr>
          <p:spPr>
            <a:xfrm>
              <a:off x="394249" y="4403307"/>
              <a:ext cx="2290200" cy="0"/>
            </a:xfrm>
            <a:prstGeom prst="straightConnector1">
              <a:avLst/>
            </a:prstGeom>
            <a:noFill/>
            <a:ln w="9525" cap="flat" cmpd="sng">
              <a:solidFill>
                <a:schemeClr val="accent1"/>
              </a:solidFill>
              <a:prstDash val="solid"/>
              <a:round/>
              <a:headEnd type="oval" w="med" len="med"/>
              <a:tailEnd type="oval"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74"/>
                                        </p:tgtEl>
                                        <p:attrNameLst>
                                          <p:attrName>style.visibility</p:attrName>
                                        </p:attrNameLst>
                                      </p:cBhvr>
                                      <p:to>
                                        <p:strVal val="visible"/>
                                      </p:to>
                                    </p:set>
                                    <p:animEffect transition="in" filter="fade">
                                      <p:cBhvr>
                                        <p:cTn id="7" dur="1000"/>
                                        <p:tgtEl>
                                          <p:spTgt spid="13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86"/>
                                        </p:tgtEl>
                                        <p:attrNameLst>
                                          <p:attrName>style.visibility</p:attrName>
                                        </p:attrNameLst>
                                      </p:cBhvr>
                                      <p:to>
                                        <p:strVal val="visible"/>
                                      </p:to>
                                    </p:set>
                                    <p:animEffect transition="in" filter="fade">
                                      <p:cBhvr>
                                        <p:cTn id="12" dur="1000"/>
                                        <p:tgtEl>
                                          <p:spTgt spid="138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78"/>
                                        </p:tgtEl>
                                        <p:attrNameLst>
                                          <p:attrName>style.visibility</p:attrName>
                                        </p:attrNameLst>
                                      </p:cBhvr>
                                      <p:to>
                                        <p:strVal val="visible"/>
                                      </p:to>
                                    </p:set>
                                    <p:animEffect transition="in" filter="fade">
                                      <p:cBhvr>
                                        <p:cTn id="17" dur="1000"/>
                                        <p:tgtEl>
                                          <p:spTgt spid="1378"/>
                                        </p:tgtEl>
                                      </p:cBhvr>
                                    </p:animEffect>
                                  </p:childTnLst>
                                </p:cTn>
                              </p:par>
                              <p:par>
                                <p:cTn id="18" presetID="10" presetClass="entr" presetSubtype="0" fill="hold" nodeType="withEffect">
                                  <p:stCondLst>
                                    <p:cond delay="0"/>
                                  </p:stCondLst>
                                  <p:childTnLst>
                                    <p:set>
                                      <p:cBhvr>
                                        <p:cTn id="19" dur="1" fill="hold">
                                          <p:stCondLst>
                                            <p:cond delay="0"/>
                                          </p:stCondLst>
                                        </p:cTn>
                                        <p:tgtEl>
                                          <p:spTgt spid="1373"/>
                                        </p:tgtEl>
                                        <p:attrNameLst>
                                          <p:attrName>style.visibility</p:attrName>
                                        </p:attrNameLst>
                                      </p:cBhvr>
                                      <p:to>
                                        <p:strVal val="visible"/>
                                      </p:to>
                                    </p:set>
                                    <p:animEffect transition="in" filter="fade">
                                      <p:cBhvr>
                                        <p:cTn id="20" dur="1000"/>
                                        <p:tgtEl>
                                          <p:spTgt spid="137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57"/>
                                        </p:tgtEl>
                                        <p:attrNameLst>
                                          <p:attrName>style.visibility</p:attrName>
                                        </p:attrNameLst>
                                      </p:cBhvr>
                                      <p:to>
                                        <p:strVal val="visible"/>
                                      </p:to>
                                    </p:set>
                                    <p:animEffect transition="in" filter="fade">
                                      <p:cBhvr>
                                        <p:cTn id="25" dur="1000"/>
                                        <p:tgtEl>
                                          <p:spTgt spid="1357"/>
                                        </p:tgtEl>
                                      </p:cBhvr>
                                    </p:animEffect>
                                  </p:childTnLst>
                                </p:cTn>
                              </p:par>
                              <p:par>
                                <p:cTn id="26" presetID="10" presetClass="entr" presetSubtype="0" fill="hold" nodeType="withEffect">
                                  <p:stCondLst>
                                    <p:cond delay="0"/>
                                  </p:stCondLst>
                                  <p:childTnLst>
                                    <p:set>
                                      <p:cBhvr>
                                        <p:cTn id="27" dur="1" fill="hold">
                                          <p:stCondLst>
                                            <p:cond delay="0"/>
                                          </p:stCondLst>
                                        </p:cTn>
                                        <p:tgtEl>
                                          <p:spTgt spid="1366"/>
                                        </p:tgtEl>
                                        <p:attrNameLst>
                                          <p:attrName>style.visibility</p:attrName>
                                        </p:attrNameLst>
                                      </p:cBhvr>
                                      <p:to>
                                        <p:strVal val="visible"/>
                                      </p:to>
                                    </p:set>
                                    <p:animEffect transition="in" filter="fade">
                                      <p:cBhvr>
                                        <p:cTn id="28" dur="1000"/>
                                        <p:tgtEl>
                                          <p:spTgt spid="1366"/>
                                        </p:tgtEl>
                                      </p:cBhvr>
                                    </p:animEffect>
                                  </p:childTnLst>
                                </p:cTn>
                              </p:par>
                              <p:par>
                                <p:cTn id="29" presetID="10" presetClass="entr" presetSubtype="0" fill="hold" nodeType="withEffect">
                                  <p:stCondLst>
                                    <p:cond delay="0"/>
                                  </p:stCondLst>
                                  <p:childTnLst>
                                    <p:set>
                                      <p:cBhvr>
                                        <p:cTn id="30" dur="1" fill="hold">
                                          <p:stCondLst>
                                            <p:cond delay="0"/>
                                          </p:stCondLst>
                                        </p:cTn>
                                        <p:tgtEl>
                                          <p:spTgt spid="1385"/>
                                        </p:tgtEl>
                                        <p:attrNameLst>
                                          <p:attrName>style.visibility</p:attrName>
                                        </p:attrNameLst>
                                      </p:cBhvr>
                                      <p:to>
                                        <p:strVal val="visible"/>
                                      </p:to>
                                    </p:set>
                                    <p:animEffect transition="in" filter="fade">
                                      <p:cBhvr>
                                        <p:cTn id="31" dur="1000"/>
                                        <p:tgtEl>
                                          <p:spTgt spid="1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94"/>
        <p:cNvGrpSpPr/>
        <p:nvPr/>
      </p:nvGrpSpPr>
      <p:grpSpPr>
        <a:xfrm>
          <a:off x="0" y="0"/>
          <a:ext cx="0" cy="0"/>
          <a:chOff x="0" y="0"/>
          <a:chExt cx="0" cy="0"/>
        </a:xfrm>
      </p:grpSpPr>
      <p:pic>
        <p:nvPicPr>
          <p:cNvPr id="1395" name="Google Shape;1395;p184" descr="pasted-image.pdf"/>
          <p:cNvPicPr preferRelativeResize="0"/>
          <p:nvPr/>
        </p:nvPicPr>
        <p:blipFill rotWithShape="1">
          <a:blip r:embed="rId3">
            <a:alphaModFix/>
          </a:blip>
          <a:srcRect/>
          <a:stretch/>
        </p:blipFill>
        <p:spPr>
          <a:xfrm>
            <a:off x="8275084" y="424095"/>
            <a:ext cx="476676" cy="333734"/>
          </a:xfrm>
          <a:prstGeom prst="rect">
            <a:avLst/>
          </a:prstGeom>
          <a:noFill/>
          <a:ln>
            <a:noFill/>
          </a:ln>
        </p:spPr>
      </p:pic>
      <p:sp>
        <p:nvSpPr>
          <p:cNvPr id="1396" name="Google Shape;1396;p184"/>
          <p:cNvSpPr txBox="1">
            <a:spLocks noGrp="1"/>
          </p:cNvSpPr>
          <p:nvPr>
            <p:ph type="title"/>
          </p:nvPr>
        </p:nvSpPr>
        <p:spPr>
          <a:xfrm>
            <a:off x="571498" y="63506"/>
            <a:ext cx="8048799" cy="628500"/>
          </a:xfrm>
          <a:prstGeom prst="rect">
            <a:avLst/>
          </a:prstGeom>
        </p:spPr>
        <p:txBody>
          <a:bodyPr spcFirstLastPara="1" wrap="square" lIns="0" tIns="0" rIns="0" bIns="0" anchor="b" anchorCtr="0">
            <a:noAutofit/>
          </a:bodyPr>
          <a:lstStyle/>
          <a:p>
            <a:pPr lvl="0"/>
            <a:r>
              <a:rPr lang="es-MX" sz="2700" b="1" dirty="0">
                <a:latin typeface="Salesforce Sans"/>
              </a:rPr>
              <a:t>Nuevos requisitos de Business Manager + MFA</a:t>
            </a:r>
            <a:r>
              <a:rPr lang="en-IE" sz="2700" b="1" dirty="0">
                <a:latin typeface="Salesforce Sans"/>
              </a:rPr>
              <a:t> </a:t>
            </a:r>
            <a:endParaRPr sz="2700" b="1" dirty="0">
              <a:latin typeface="Salesforce Sans"/>
              <a:sym typeface="Salesforce Sans"/>
            </a:endParaRPr>
          </a:p>
        </p:txBody>
      </p:sp>
      <p:graphicFrame>
        <p:nvGraphicFramePr>
          <p:cNvPr id="1397" name="Google Shape;1397;p184"/>
          <p:cNvGraphicFramePr/>
          <p:nvPr>
            <p:extLst>
              <p:ext uri="{D42A27DB-BD31-4B8C-83A1-F6EECF244321}">
                <p14:modId xmlns:p14="http://schemas.microsoft.com/office/powerpoint/2010/main" val="1860531566"/>
              </p:ext>
            </p:extLst>
          </p:nvPr>
        </p:nvGraphicFramePr>
        <p:xfrm>
          <a:off x="460733" y="994069"/>
          <a:ext cx="8286575" cy="2468720"/>
        </p:xfrm>
        <a:graphic>
          <a:graphicData uri="http://schemas.openxmlformats.org/drawingml/2006/table">
            <a:tbl>
              <a:tblPr>
                <a:noFill/>
                <a:tableStyleId>{7E0C2FC4-7EA7-42AD-A4A6-378E99065EF0}</a:tableStyleId>
              </a:tblPr>
              <a:tblGrid>
                <a:gridCol w="2160850">
                  <a:extLst>
                    <a:ext uri="{9D8B030D-6E8A-4147-A177-3AD203B41FA5}">
                      <a16:colId xmlns:a16="http://schemas.microsoft.com/office/drawing/2014/main" val="20000"/>
                    </a:ext>
                  </a:extLst>
                </a:gridCol>
                <a:gridCol w="4443175">
                  <a:extLst>
                    <a:ext uri="{9D8B030D-6E8A-4147-A177-3AD203B41FA5}">
                      <a16:colId xmlns:a16="http://schemas.microsoft.com/office/drawing/2014/main" val="20001"/>
                    </a:ext>
                  </a:extLst>
                </a:gridCol>
                <a:gridCol w="1682550">
                  <a:extLst>
                    <a:ext uri="{9D8B030D-6E8A-4147-A177-3AD203B41FA5}">
                      <a16:colId xmlns:a16="http://schemas.microsoft.com/office/drawing/2014/main" val="20002"/>
                    </a:ext>
                  </a:extLst>
                </a:gridCol>
              </a:tblGrid>
              <a:tr h="381000">
                <a:tc>
                  <a:txBody>
                    <a:bodyPr/>
                    <a:lstStyle/>
                    <a:p>
                      <a:pPr marL="0" lvl="0" indent="0" algn="l" rtl="0">
                        <a:spcBef>
                          <a:spcPts val="0"/>
                        </a:spcBef>
                        <a:spcAft>
                          <a:spcPts val="0"/>
                        </a:spcAft>
                        <a:buNone/>
                      </a:pPr>
                      <a:r>
                        <a:rPr lang="es-MX" sz="1100" b="1" i="0" u="none" strike="noStrike" cap="none" dirty="0">
                          <a:solidFill>
                            <a:srgbClr val="434343"/>
                          </a:solidFill>
                          <a:latin typeface="Salesforce Sans"/>
                          <a:ea typeface="Arial"/>
                          <a:cs typeface="Arial"/>
                          <a:sym typeface="Arial"/>
                        </a:rPr>
                        <a:t>Función de Business Manager:</a:t>
                      </a:r>
                      <a:endParaRPr sz="1100" b="1" i="0" u="none" strike="noStrike" cap="none" dirty="0">
                        <a:solidFill>
                          <a:srgbClr val="434343"/>
                        </a:solidFill>
                        <a:latin typeface="Salesforce Sans"/>
                        <a:ea typeface="Salesforce Sans"/>
                        <a:cs typeface="Salesforce Sans"/>
                        <a:sym typeface="Salesforce Sans"/>
                      </a:endParaRP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es-MX" sz="1100" b="1" i="0" u="none" strike="noStrike" cap="none" dirty="0">
                          <a:solidFill>
                            <a:srgbClr val="434343"/>
                          </a:solidFill>
                          <a:latin typeface="Salesforce Sans"/>
                          <a:ea typeface="Arial"/>
                          <a:cs typeface="Arial"/>
                          <a:sym typeface="Arial"/>
                        </a:rPr>
                        <a:t>Descripción</a:t>
                      </a:r>
                      <a:r>
                        <a:rPr lang="en-IE" sz="1100" b="1" i="0" u="none" strike="noStrike" cap="none" dirty="0">
                          <a:solidFill>
                            <a:srgbClr val="434343"/>
                          </a:solidFill>
                          <a:latin typeface="Salesforce Sans"/>
                          <a:cs typeface="Arial"/>
                          <a:sym typeface="Arial"/>
                        </a:rPr>
                        <a:t> </a:t>
                      </a:r>
                      <a:endParaRPr sz="1100" b="1" i="0" u="none" strike="noStrike" cap="none" dirty="0">
                        <a:solidFill>
                          <a:srgbClr val="434343"/>
                        </a:solidFill>
                        <a:latin typeface="Salesforce Sans"/>
                        <a:ea typeface="Salesforce Sans"/>
                        <a:cs typeface="Arial"/>
                        <a:sym typeface="Salesforce Sans"/>
                      </a:endParaRP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Font typeface="Arial"/>
                        <a:buNone/>
                      </a:pPr>
                      <a:r>
                        <a:rPr lang="es-MX" sz="1100" b="1" i="0" u="none" strike="noStrike" cap="none" dirty="0">
                          <a:solidFill>
                            <a:srgbClr val="434343"/>
                          </a:solidFill>
                          <a:latin typeface="Salesforce Sans"/>
                          <a:ea typeface="Arial"/>
                          <a:cs typeface="Arial"/>
                          <a:sym typeface="Arial"/>
                        </a:rPr>
                        <a:t>Fecha de lanzamiento y Documentación útil</a:t>
                      </a:r>
                      <a:r>
                        <a:rPr lang="en-IE" sz="1100" b="1" i="0" u="none" strike="noStrike" cap="none" dirty="0">
                          <a:solidFill>
                            <a:srgbClr val="434343"/>
                          </a:solidFill>
                          <a:latin typeface="Salesforce Sans"/>
                          <a:cs typeface="Arial"/>
                          <a:sym typeface="Arial"/>
                        </a:rPr>
                        <a:t> </a:t>
                      </a:r>
                      <a:endParaRPr sz="1100" b="1" i="0" u="none" strike="noStrike" cap="none" dirty="0">
                        <a:solidFill>
                          <a:srgbClr val="434343"/>
                        </a:solidFill>
                        <a:latin typeface="Salesforce Sans"/>
                        <a:ea typeface="Salesforce Sans"/>
                        <a:cs typeface="Arial"/>
                        <a:sym typeface="Salesforce Sans"/>
                      </a:endParaRPr>
                    </a:p>
                  </a:txBody>
                  <a:tcPr marL="91425" marR="91425" marT="91425" marB="91425" anchor="b">
                    <a:lnL w="19050" cap="flat" cmpd="sng" algn="ctr">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lgn="ctr">
                      <a:solidFill>
                        <a:srgbClr val="073763"/>
                      </a:solidFill>
                      <a:prstDash val="solid"/>
                      <a:round/>
                      <a:headEnd type="none" w="sm" len="sm"/>
                      <a:tailEnd type="none" w="sm" len="sm"/>
                    </a:lnB>
                  </a:tcPr>
                </a:tc>
                <a:extLst>
                  <a:ext uri="{0D108BD9-81ED-4DB2-BD59-A6C34878D82A}">
                    <a16:rowId xmlns:a16="http://schemas.microsoft.com/office/drawing/2014/main" val="10000"/>
                  </a:ext>
                </a:extLst>
              </a:tr>
              <a:tr h="396200">
                <a:tc>
                  <a:txBody>
                    <a:bodyPr/>
                    <a:lstStyle/>
                    <a:p>
                      <a:pPr marL="0" lvl="0" indent="0" algn="l" rtl="0">
                        <a:spcBef>
                          <a:spcPts val="0"/>
                        </a:spcBef>
                        <a:spcAft>
                          <a:spcPts val="0"/>
                        </a:spcAft>
                        <a:buNone/>
                      </a:pPr>
                      <a:r>
                        <a:rPr lang="es-MX" sz="1100" b="0" i="0" u="none" strike="noStrike" cap="none" dirty="0">
                          <a:solidFill>
                            <a:srgbClr val="434343"/>
                          </a:solidFill>
                          <a:latin typeface="Salesforce Sans"/>
                          <a:ea typeface="Arial"/>
                          <a:cs typeface="Arial"/>
                          <a:sym typeface="Arial"/>
                        </a:rPr>
                        <a:t>Atributos HTML</a:t>
                      </a:r>
                      <a:endParaRPr sz="1100" b="0" i="0" u="none" strike="noStrike" cap="none"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es-MX" sz="1100" b="0" i="0" u="none" strike="noStrike" cap="none" dirty="0">
                          <a:solidFill>
                            <a:srgbClr val="434343"/>
                          </a:solidFill>
                          <a:latin typeface="Salesforce Sans"/>
                          <a:ea typeface="Arial"/>
                          <a:cs typeface="Arial"/>
                          <a:sym typeface="Arial"/>
                        </a:rPr>
                        <a:t>Los objetos integrados incluyen tag, iFrame, embed, applet y se bloquearán los objetos</a:t>
                      </a:r>
                      <a:r>
                        <a:rPr lang="en-IE" sz="1100" b="0" i="0" u="none" strike="noStrike" cap="none" dirty="0">
                          <a:solidFill>
                            <a:srgbClr val="434343"/>
                          </a:solidFill>
                          <a:latin typeface="Salesforce Sans"/>
                          <a:sym typeface="Arial"/>
                        </a:rPr>
                        <a:t> </a:t>
                      </a:r>
                      <a:endParaRPr sz="1100" b="0" i="0" u="none" strike="noStrike" cap="none"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rowSpan="4">
                  <a:txBody>
                    <a:bodyPr/>
                    <a:lstStyle/>
                    <a:p>
                      <a:pPr marL="0" lvl="0" indent="0" algn="ctr" rtl="0">
                        <a:spcBef>
                          <a:spcPts val="0"/>
                        </a:spcBef>
                        <a:spcAft>
                          <a:spcPts val="0"/>
                        </a:spcAft>
                        <a:buNone/>
                      </a:pPr>
                      <a:r>
                        <a:rPr lang="en" sz="1100" dirty="0">
                          <a:solidFill>
                            <a:srgbClr val="434343"/>
                          </a:solidFill>
                          <a:latin typeface="Salesforce Sans"/>
                          <a:ea typeface="Salesforce Sans"/>
                          <a:cs typeface="Salesforce Sans"/>
                          <a:sym typeface="Salesforce Sans"/>
                        </a:rPr>
                        <a:t>21.3 </a:t>
                      </a:r>
                      <a:r>
                        <a:rPr lang="es-MX" sz="1100" b="0" i="0" u="none" strike="noStrike" cap="none" dirty="0">
                          <a:solidFill>
                            <a:srgbClr val="434343"/>
                          </a:solidFill>
                          <a:latin typeface="Salesforce Sans"/>
                          <a:ea typeface="Arial"/>
                          <a:cs typeface="Arial"/>
                          <a:sym typeface="Arial"/>
                        </a:rPr>
                        <a:t>Disponible de forma general</a:t>
                      </a:r>
                      <a:r>
                        <a:rPr lang="en-IE" sz="1100" b="0" i="0" u="none" strike="noStrike" cap="none" dirty="0">
                          <a:solidFill>
                            <a:srgbClr val="434343"/>
                          </a:solidFill>
                          <a:latin typeface="Salesforce Sans"/>
                          <a:sym typeface="Arial"/>
                        </a:rPr>
                        <a:t> </a:t>
                      </a:r>
                      <a:endParaRPr sz="1100" b="0" i="0" u="none" strike="noStrike" cap="none" dirty="0">
                        <a:solidFill>
                          <a:srgbClr val="434343"/>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es-MX" sz="1100" b="1" i="0" u="sng" strike="noStrike" cap="none" dirty="0">
                          <a:solidFill>
                            <a:srgbClr val="0097A7"/>
                          </a:solidFill>
                          <a:latin typeface="Salesforce Sans"/>
                          <a:ea typeface="Arial"/>
                          <a:cs typeface="Arial"/>
                          <a:sym typeface="Arial"/>
                          <a:hlinkClick r:id="rId4">
                            <a:extLst>
                              <a:ext uri="{A12FA001-AC4F-418D-AE19-62706E023703}">
                                <ahyp:hlinkClr xmlns:ahyp="http://schemas.microsoft.com/office/drawing/2018/hyperlinkcolor" val="tx"/>
                              </a:ext>
                            </a:extLst>
                          </a:hlinkClick>
                        </a:rPr>
                        <a:t>Replicación de código</a:t>
                      </a:r>
                      <a:endParaRPr lang="es-MX" sz="1400" b="0" i="0" u="none" strike="noStrike" cap="none" dirty="0">
                        <a:solidFill>
                          <a:srgbClr val="000000"/>
                        </a:solidFill>
                        <a:effectLst/>
                        <a:latin typeface="Arial"/>
                        <a:ea typeface="Arial"/>
                        <a:cs typeface="Arial"/>
                        <a:sym typeface="Arial"/>
                      </a:endParaRPr>
                    </a:p>
                    <a:p>
                      <a:pPr marL="0" lvl="0" indent="0" algn="ctr" rtl="0">
                        <a:lnSpc>
                          <a:spcPct val="115000"/>
                        </a:lnSpc>
                        <a:spcBef>
                          <a:spcPts val="0"/>
                        </a:spcBef>
                        <a:spcAft>
                          <a:spcPts val="0"/>
                        </a:spcAft>
                        <a:buNone/>
                      </a:pPr>
                      <a:r>
                        <a:rPr lang="es-MX" sz="1100" b="1" i="0" u="sng" strike="noStrike" cap="none" dirty="0">
                          <a:solidFill>
                            <a:srgbClr val="0097A7"/>
                          </a:solidFill>
                          <a:latin typeface="Salesforce Sans"/>
                          <a:ea typeface="Arial"/>
                          <a:cs typeface="Arial"/>
                          <a:sym typeface="Arial"/>
                          <a:hlinkClick r:id="rId5">
                            <a:extLst>
                              <a:ext uri="{A12FA001-AC4F-418D-AE19-62706E023703}">
                                <ahyp:hlinkClr xmlns:ahyp="http://schemas.microsoft.com/office/drawing/2018/hyperlinkcolor" val="tx"/>
                              </a:ext>
                            </a:extLst>
                          </a:hlinkClick>
                        </a:rPr>
                        <a:t>Replicación de datos</a:t>
                      </a:r>
                      <a:r>
                        <a:rPr lang="en-IE" sz="1100" b="1" i="0" u="sng" strike="noStrike" cap="none" dirty="0">
                          <a:solidFill>
                            <a:srgbClr val="0097A7"/>
                          </a:solidFill>
                          <a:latin typeface="Salesforce Sans"/>
                          <a:cs typeface="Arial"/>
                          <a:sym typeface="Arial"/>
                          <a:hlinkClick r:id="rId5">
                            <a:extLst>
                              <a:ext uri="{A12FA001-AC4F-418D-AE19-62706E023703}">
                                <ahyp:hlinkClr xmlns:ahyp="http://schemas.microsoft.com/office/drawing/2018/hyperlinkcolor" val="tx"/>
                              </a:ext>
                            </a:extLst>
                          </a:hlinkClick>
                        </a:rPr>
                        <a:t> </a:t>
                      </a:r>
                      <a:endParaRPr lang="es-MX" sz="1400" b="0" i="0" u="none" strike="noStrike" cap="none" dirty="0">
                        <a:solidFill>
                          <a:srgbClr val="000000"/>
                        </a:solidFill>
                        <a:effectLst/>
                        <a:latin typeface="Arial"/>
                        <a:ea typeface="Arial"/>
                        <a:cs typeface="Arial"/>
                        <a:sym typeface="Arial"/>
                      </a:endParaRPr>
                    </a:p>
                    <a:p>
                      <a:pPr marL="0" lvl="0" indent="0" algn="ctr" rtl="0">
                        <a:lnSpc>
                          <a:spcPct val="115000"/>
                        </a:lnSpc>
                        <a:spcBef>
                          <a:spcPts val="0"/>
                        </a:spcBef>
                        <a:spcAft>
                          <a:spcPts val="0"/>
                        </a:spcAft>
                        <a:buNone/>
                      </a:pPr>
                      <a:r>
                        <a:rPr lang="es-MX" sz="1100" b="1" i="0" u="sng" strike="noStrike" cap="none" dirty="0">
                          <a:solidFill>
                            <a:srgbClr val="0097A7"/>
                          </a:solidFill>
                          <a:latin typeface="Salesforce Sans"/>
                          <a:ea typeface="Arial"/>
                          <a:cs typeface="Arial"/>
                          <a:sym typeface="Arial"/>
                          <a:hlinkClick r:id="rId6">
                            <a:extLst>
                              <a:ext uri="{A12FA001-AC4F-418D-AE19-62706E023703}">
                                <ahyp:hlinkClr xmlns:ahyp="http://schemas.microsoft.com/office/drawing/2018/hyperlinkcolor" val="tx"/>
                              </a:ext>
                            </a:extLst>
                          </a:hlinkClick>
                        </a:rPr>
                        <a:t>Importación y exportación de sitio</a:t>
                      </a:r>
                      <a:endParaRPr lang="en-IE" sz="1100" dirty="0">
                        <a:effectLst/>
                      </a:endParaRPr>
                    </a:p>
                    <a:p>
                      <a:pPr marL="0" lvl="0" indent="0" algn="ctr" rtl="0">
                        <a:lnSpc>
                          <a:spcPct val="115000"/>
                        </a:lnSpc>
                        <a:spcBef>
                          <a:spcPts val="0"/>
                        </a:spcBef>
                        <a:spcAft>
                          <a:spcPts val="0"/>
                        </a:spcAft>
                        <a:buNone/>
                      </a:pPr>
                      <a:r>
                        <a:rPr lang="es-MX" sz="1100" b="1" i="0" u="sng" strike="noStrike" cap="none" dirty="0">
                          <a:solidFill>
                            <a:srgbClr val="0097A7"/>
                          </a:solidFill>
                          <a:latin typeface="Salesforce Sans"/>
                          <a:ea typeface="Arial"/>
                          <a:cs typeface="Arial"/>
                          <a:sym typeface="Arial"/>
                          <a:hlinkClick r:id="rId7">
                            <a:extLst>
                              <a:ext uri="{A12FA001-AC4F-418D-AE19-62706E023703}">
                                <ahyp:hlinkClr xmlns:ahyp="http://schemas.microsoft.com/office/drawing/2018/hyperlinkcolor" val="tx"/>
                              </a:ext>
                            </a:extLst>
                          </a:hlinkClick>
                        </a:rPr>
                        <a:t>Trabajos</a:t>
                      </a:r>
                      <a:r>
                        <a:rPr lang="en-IE" sz="1100" b="1" i="0" u="sng" strike="noStrike" cap="none" dirty="0">
                          <a:solidFill>
                            <a:srgbClr val="0097A7"/>
                          </a:solidFill>
                          <a:latin typeface="Salesforce Sans"/>
                          <a:cs typeface="Arial"/>
                          <a:sym typeface="Arial"/>
                          <a:hlinkClick r:id="rId7">
                            <a:extLst>
                              <a:ext uri="{A12FA001-AC4F-418D-AE19-62706E023703}">
                                <ahyp:hlinkClr xmlns:ahyp="http://schemas.microsoft.com/office/drawing/2018/hyperlinkcolor" val="tx"/>
                              </a:ext>
                            </a:extLst>
                          </a:hlinkClick>
                        </a:rPr>
                        <a:t> </a:t>
                      </a:r>
                      <a:endParaRPr sz="1100" b="1" i="0" u="sng" strike="noStrike" cap="none" dirty="0">
                        <a:solidFill>
                          <a:srgbClr val="0097A7"/>
                        </a:solidFill>
                        <a:latin typeface="Salesforce Sans"/>
                        <a:ea typeface="Salesforce Sans"/>
                        <a:cs typeface="Arial"/>
                        <a:sym typeface="Salesforce Sans"/>
                      </a:endParaRPr>
                    </a:p>
                  </a:txBody>
                  <a:tcPr marL="91425" marR="91425" marT="91425" marB="91425" anchor="ctr">
                    <a:lnL w="19050" cap="flat" cmpd="sng" algn="ctr">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lgn="ctr">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1"/>
                  </a:ext>
                </a:extLst>
              </a:tr>
              <a:tr h="396200">
                <a:tc>
                  <a:txBody>
                    <a:bodyPr/>
                    <a:lstStyle/>
                    <a:p>
                      <a:pPr marL="0" marR="0" lvl="0" indent="0" algn="l" rtl="0">
                        <a:lnSpc>
                          <a:spcPct val="100000"/>
                        </a:lnSpc>
                        <a:spcBef>
                          <a:spcPts val="0"/>
                        </a:spcBef>
                        <a:spcAft>
                          <a:spcPts val="0"/>
                        </a:spcAft>
                        <a:buClr>
                          <a:srgbClr val="000000"/>
                        </a:buClr>
                        <a:buFont typeface="Arial"/>
                        <a:buNone/>
                      </a:pPr>
                      <a:r>
                        <a:rPr lang="es-MX" sz="1100" b="0" i="0" u="none" strike="noStrike" cap="none" dirty="0">
                          <a:solidFill>
                            <a:srgbClr val="434343"/>
                          </a:solidFill>
                          <a:latin typeface="Salesforce Sans"/>
                          <a:ea typeface="Arial"/>
                          <a:cs typeface="Arial"/>
                          <a:sym typeface="Arial"/>
                        </a:rPr>
                        <a:t>Importación/Exportación de sitio</a:t>
                      </a:r>
                      <a:r>
                        <a:rPr lang="en-IE" sz="1100" b="0" i="0" u="none" strike="noStrike" cap="none" dirty="0">
                          <a:solidFill>
                            <a:srgbClr val="434343"/>
                          </a:solidFill>
                          <a:latin typeface="Salesforce Sans"/>
                          <a:cs typeface="Arial"/>
                          <a:sym typeface="Arial"/>
                        </a:rPr>
                        <a:t> </a:t>
                      </a:r>
                      <a:endParaRPr sz="110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rowSpan="3">
                  <a:txBody>
                    <a:bodyPr/>
                    <a:lstStyle/>
                    <a:p>
                      <a:pPr marL="0" lvl="0" indent="0" algn="l" rtl="0">
                        <a:spcBef>
                          <a:spcPts val="0"/>
                        </a:spcBef>
                        <a:spcAft>
                          <a:spcPts val="0"/>
                        </a:spcAft>
                        <a:buNone/>
                      </a:pPr>
                      <a:r>
                        <a:rPr lang="es-MX" sz="1100" b="0" i="0" u="none" strike="noStrike" cap="none" dirty="0">
                          <a:solidFill>
                            <a:srgbClr val="434343"/>
                          </a:solidFill>
                          <a:latin typeface="Salesforce Sans"/>
                          <a:ea typeface="Arial"/>
                          <a:cs typeface="Arial"/>
                          <a:sym typeface="Arial"/>
                        </a:rPr>
                        <a:t>Estos módulos proporcionan permisos confidenciales.</a:t>
                      </a:r>
                      <a:r>
                        <a:rPr lang="en-IE" sz="1100" b="0" i="0" u="none" strike="noStrike" cap="none" dirty="0">
                          <a:solidFill>
                            <a:srgbClr val="434343"/>
                          </a:solidFill>
                          <a:latin typeface="Salesforce Sans"/>
                          <a:cs typeface="Arial"/>
                          <a:sym typeface="Arial"/>
                        </a:rPr>
                        <a:t> </a:t>
                      </a:r>
                      <a:r>
                        <a:rPr lang="es-MX" sz="1100" b="0" i="0" u="none" strike="noStrike" cap="none" dirty="0">
                          <a:solidFill>
                            <a:srgbClr val="434343"/>
                          </a:solidFill>
                          <a:latin typeface="Salesforce Sans"/>
                          <a:ea typeface="Arial"/>
                          <a:cs typeface="Arial"/>
                          <a:sym typeface="Arial"/>
                        </a:rPr>
                        <a:t>Si un usuario no está utilizando autenticación sólida, el usuario podrá ingresar en el módulo pero verá un mensaje de error y no se proporcionará permiso de lectura ni escritura.</a:t>
                      </a:r>
                      <a:r>
                        <a:rPr lang="en-IE" sz="1100" b="0" i="0" u="none" strike="noStrike" cap="none" dirty="0">
                          <a:solidFill>
                            <a:srgbClr val="434343"/>
                          </a:solidFill>
                          <a:latin typeface="Salesforce Sans"/>
                          <a:cs typeface="Arial"/>
                          <a:sym typeface="Arial"/>
                        </a:rPr>
                        <a:t> </a:t>
                      </a:r>
                      <a:endParaRPr sz="110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2"/>
                  </a:ext>
                </a:extLst>
              </a:tr>
              <a:tr h="396200">
                <a:tc>
                  <a:txBody>
                    <a:bodyPr/>
                    <a:lstStyle/>
                    <a:p>
                      <a:pPr marL="0" marR="0" lvl="0" indent="0" algn="l" rtl="0">
                        <a:lnSpc>
                          <a:spcPct val="100000"/>
                        </a:lnSpc>
                        <a:spcBef>
                          <a:spcPts val="0"/>
                        </a:spcBef>
                        <a:spcAft>
                          <a:spcPts val="0"/>
                        </a:spcAft>
                        <a:buClr>
                          <a:srgbClr val="000000"/>
                        </a:buClr>
                        <a:buFont typeface="Arial"/>
                        <a:buNone/>
                      </a:pPr>
                      <a:r>
                        <a:rPr lang="es-MX" sz="1100" b="0" i="0" u="none" strike="noStrike" cap="none" dirty="0">
                          <a:solidFill>
                            <a:srgbClr val="434343"/>
                          </a:solidFill>
                          <a:latin typeface="Salesforce Sans"/>
                          <a:ea typeface="Arial"/>
                          <a:cs typeface="Arial"/>
                          <a:sym typeface="Arial"/>
                        </a:rPr>
                        <a:t>Creación/Modificación de trabajos</a:t>
                      </a:r>
                      <a:r>
                        <a:rPr lang="en-IE" sz="1100" b="0" i="0" u="none" strike="noStrike" cap="none" dirty="0">
                          <a:solidFill>
                            <a:srgbClr val="434343"/>
                          </a:solidFill>
                          <a:latin typeface="Salesforce Sans"/>
                          <a:cs typeface="Arial"/>
                          <a:sym typeface="Arial"/>
                        </a:rPr>
                        <a:t> </a:t>
                      </a:r>
                      <a:endParaRPr sz="110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es-MX" sz="1100" b="0" i="0" u="none" strike="noStrike" cap="none" dirty="0">
                          <a:solidFill>
                            <a:srgbClr val="434343"/>
                          </a:solidFill>
                          <a:latin typeface="Salesforce Sans"/>
                          <a:ea typeface="Arial"/>
                          <a:cs typeface="Arial"/>
                          <a:sym typeface="Arial"/>
                        </a:rPr>
                        <a:t>Replicación de código y datos</a:t>
                      </a:r>
                      <a:r>
                        <a:rPr lang="en-IE" sz="1100" b="0" i="0" u="none" strike="noStrike" cap="none" dirty="0">
                          <a:solidFill>
                            <a:srgbClr val="434343"/>
                          </a:solidFill>
                          <a:latin typeface="Salesforce Sans"/>
                          <a:cs typeface="Arial"/>
                          <a:sym typeface="Arial"/>
                        </a:rPr>
                        <a:t> </a:t>
                      </a:r>
                      <a:endParaRPr sz="110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4"/>
                  </a:ext>
                </a:extLst>
              </a:tr>
            </a:tbl>
          </a:graphicData>
        </a:graphic>
      </p:graphicFrame>
      <p:graphicFrame>
        <p:nvGraphicFramePr>
          <p:cNvPr id="1398" name="Google Shape;1398;p184"/>
          <p:cNvGraphicFramePr/>
          <p:nvPr>
            <p:extLst>
              <p:ext uri="{D42A27DB-BD31-4B8C-83A1-F6EECF244321}">
                <p14:modId xmlns:p14="http://schemas.microsoft.com/office/powerpoint/2010/main" val="2920997575"/>
              </p:ext>
            </p:extLst>
          </p:nvPr>
        </p:nvGraphicFramePr>
        <p:xfrm>
          <a:off x="465333" y="3524144"/>
          <a:ext cx="8286575" cy="685770"/>
        </p:xfrm>
        <a:graphic>
          <a:graphicData uri="http://schemas.openxmlformats.org/drawingml/2006/table">
            <a:tbl>
              <a:tblPr>
                <a:noFill/>
                <a:tableStyleId>{7E0C2FC4-7EA7-42AD-A4A6-378E99065EF0}</a:tableStyleId>
              </a:tblPr>
              <a:tblGrid>
                <a:gridCol w="2156250">
                  <a:extLst>
                    <a:ext uri="{9D8B030D-6E8A-4147-A177-3AD203B41FA5}">
                      <a16:colId xmlns:a16="http://schemas.microsoft.com/office/drawing/2014/main" val="20000"/>
                    </a:ext>
                  </a:extLst>
                </a:gridCol>
                <a:gridCol w="4443175">
                  <a:extLst>
                    <a:ext uri="{9D8B030D-6E8A-4147-A177-3AD203B41FA5}">
                      <a16:colId xmlns:a16="http://schemas.microsoft.com/office/drawing/2014/main" val="20001"/>
                    </a:ext>
                  </a:extLst>
                </a:gridCol>
                <a:gridCol w="1687150">
                  <a:extLst>
                    <a:ext uri="{9D8B030D-6E8A-4147-A177-3AD203B41FA5}">
                      <a16:colId xmlns:a16="http://schemas.microsoft.com/office/drawing/2014/main" val="20002"/>
                    </a:ext>
                  </a:extLst>
                </a:gridCol>
              </a:tblGrid>
              <a:tr h="396200">
                <a:tc>
                  <a:txBody>
                    <a:bodyPr/>
                    <a:lstStyle/>
                    <a:p>
                      <a:pPr marL="0" lvl="0" indent="0" algn="l" rtl="0">
                        <a:spcBef>
                          <a:spcPts val="0"/>
                        </a:spcBef>
                        <a:spcAft>
                          <a:spcPts val="0"/>
                        </a:spcAft>
                        <a:buNone/>
                      </a:pPr>
                      <a:r>
                        <a:rPr lang="es-MX" sz="1100" b="0" i="0" u="none" strike="noStrike" cap="none" dirty="0">
                          <a:solidFill>
                            <a:srgbClr val="434343"/>
                          </a:solidFill>
                          <a:latin typeface="Salesforce Sans"/>
                          <a:ea typeface="Arial"/>
                          <a:cs typeface="Arial"/>
                          <a:sym typeface="Arial"/>
                        </a:rPr>
                        <a:t>Inicio de sesión de Business Manager con Account Manager</a:t>
                      </a:r>
                      <a:r>
                        <a:rPr lang="en-IE" sz="1100" b="0" i="0" u="none" strike="noStrike" cap="none" dirty="0">
                          <a:solidFill>
                            <a:srgbClr val="434343"/>
                          </a:solidFill>
                          <a:latin typeface="Salesforce Sans"/>
                          <a:cs typeface="Arial"/>
                          <a:sym typeface="Arial"/>
                        </a:rPr>
                        <a:t> </a:t>
                      </a:r>
                      <a:endParaRPr sz="110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lnSpc>
                          <a:spcPct val="115000"/>
                        </a:lnSpc>
                        <a:spcBef>
                          <a:spcPts val="0"/>
                        </a:spcBef>
                        <a:spcAft>
                          <a:spcPts val="0"/>
                        </a:spcAft>
                        <a:buClr>
                          <a:schemeClr val="dk1"/>
                        </a:buClr>
                        <a:buSzPts val="1100"/>
                        <a:buFont typeface="Arial"/>
                        <a:buNone/>
                      </a:pPr>
                      <a:r>
                        <a:rPr lang="es-MX" sz="1100" b="0" i="0" u="none" strike="noStrike" cap="none" dirty="0">
                          <a:solidFill>
                            <a:srgbClr val="434343"/>
                          </a:solidFill>
                          <a:latin typeface="Salesforce Sans"/>
                          <a:ea typeface="Arial"/>
                          <a:cs typeface="Arial"/>
                          <a:sym typeface="Arial"/>
                        </a:rPr>
                        <a:t>Se requiere Autenticación unificada para TODOS los usuarios.</a:t>
                      </a:r>
                      <a:r>
                        <a:rPr lang="en-IE" sz="1100" b="0" i="0" u="none" strike="noStrike" cap="none" dirty="0">
                          <a:solidFill>
                            <a:srgbClr val="434343"/>
                          </a:solidFill>
                          <a:latin typeface="Salesforce Sans"/>
                          <a:cs typeface="Arial"/>
                          <a:sym typeface="Arial"/>
                        </a:rPr>
                        <a:t> </a:t>
                      </a:r>
                      <a:br>
                        <a:rPr lang="en-IE" sz="1100" b="0" i="0" u="none" strike="noStrike" cap="none" dirty="0">
                          <a:solidFill>
                            <a:srgbClr val="434343"/>
                          </a:solidFill>
                          <a:latin typeface="Salesforce Sans"/>
                          <a:cs typeface="Arial"/>
                          <a:sym typeface="Arial"/>
                        </a:rPr>
                      </a:br>
                      <a:r>
                        <a:rPr lang="es-MX" sz="1100" b="0" i="0" u="none" strike="noStrike" cap="none" dirty="0">
                          <a:solidFill>
                            <a:srgbClr val="434343"/>
                          </a:solidFill>
                          <a:latin typeface="Salesforce Sans"/>
                          <a:ea typeface="Arial"/>
                          <a:cs typeface="Arial"/>
                          <a:sym typeface="Arial"/>
                        </a:rPr>
                        <a:t>El inicio de sesión directo ya no estará permitido.</a:t>
                      </a:r>
                      <a:r>
                        <a:rPr lang="en-IE" sz="1100" b="0" i="0" u="none" strike="noStrike" cap="none" dirty="0">
                          <a:solidFill>
                            <a:srgbClr val="434343"/>
                          </a:solidFill>
                          <a:latin typeface="Salesforce Sans"/>
                          <a:cs typeface="Arial"/>
                          <a:sym typeface="Arial"/>
                        </a:rPr>
                        <a:t> </a:t>
                      </a:r>
                      <a:endParaRPr sz="1100" b="0" i="0" u="none" strike="noStrike" cap="none" dirty="0">
                        <a:solidFill>
                          <a:srgbClr val="434343"/>
                        </a:solidFill>
                        <a:latin typeface="Salesforce Sans"/>
                        <a:ea typeface="Salesforce Sans"/>
                        <a:cs typeface="Arial"/>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ctr" rtl="0">
                        <a:spcBef>
                          <a:spcPts val="0"/>
                        </a:spcBef>
                        <a:spcAft>
                          <a:spcPts val="0"/>
                        </a:spcAft>
                        <a:buNone/>
                      </a:pPr>
                      <a:r>
                        <a:rPr lang="es-MX" sz="1100" b="0" i="0" u="none" strike="noStrike" cap="none" dirty="0">
                          <a:solidFill>
                            <a:srgbClr val="434343"/>
                          </a:solidFill>
                          <a:latin typeface="Salesforce Sans"/>
                          <a:ea typeface="Arial"/>
                          <a:cs typeface="Arial"/>
                          <a:sym typeface="Arial"/>
                        </a:rPr>
                        <a:t>30 de junio de 2021</a:t>
                      </a:r>
                      <a:r>
                        <a:rPr lang="en-IE" sz="1100" b="0" i="0" u="none" strike="noStrike" cap="none" dirty="0">
                          <a:solidFill>
                            <a:srgbClr val="434343"/>
                          </a:solidFill>
                          <a:latin typeface="Salesforce Sans"/>
                          <a:cs typeface="Arial"/>
                          <a:sym typeface="Arial"/>
                        </a:rPr>
                        <a:t> </a:t>
                      </a:r>
                      <a:endParaRPr sz="1100" b="0" i="0" u="none" strike="noStrike" cap="none" dirty="0">
                        <a:solidFill>
                          <a:srgbClr val="434343"/>
                        </a:solidFill>
                        <a:latin typeface="Salesforce Sans"/>
                        <a:ea typeface="Salesforce Sans"/>
                        <a:cs typeface="Arial"/>
                        <a:sym typeface="Salesforce Sans"/>
                      </a:endParaRPr>
                    </a:p>
                  </a:txBody>
                  <a:tcPr marL="91425" marR="91425" marT="91425" marB="91425" anchor="ctr">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1399" name="Google Shape;1399;p184"/>
          <p:cNvSpPr/>
          <p:nvPr/>
        </p:nvSpPr>
        <p:spPr>
          <a:xfrm>
            <a:off x="460732" y="4464263"/>
            <a:ext cx="8286600" cy="424200"/>
          </a:xfrm>
          <a:prstGeom prst="roundRect">
            <a:avLst>
              <a:gd name="adj" fmla="val 16667"/>
            </a:avLst>
          </a:prstGeom>
          <a:solidFill>
            <a:srgbClr val="D8D8D8"/>
          </a:solidFill>
          <a:ln w="9525" cap="flat" cmpd="sng">
            <a:solidFill>
              <a:schemeClr val="accent1"/>
            </a:solidFill>
            <a:prstDash val="solid"/>
            <a:round/>
            <a:headEnd type="none" w="sm" len="sm"/>
            <a:tailEnd type="none" w="sm" len="sm"/>
          </a:ln>
        </p:spPr>
        <p:txBody>
          <a:bodyPr spcFirstLastPara="1" wrap="square" lIns="68575" tIns="68575" rIns="68575" bIns="68575" anchor="ctr" anchorCtr="0">
            <a:noAutofit/>
          </a:bodyPr>
          <a:lstStyle/>
          <a:p>
            <a:pPr lvl="0" algn="ctr"/>
            <a:r>
              <a:rPr lang="es-MX" sz="1200" b="1" dirty="0">
                <a:solidFill>
                  <a:schemeClr val="accent1"/>
                </a:solidFill>
                <a:latin typeface="Salesforce Sans"/>
              </a:rPr>
              <a:t>Visite el</a:t>
            </a:r>
            <a:r>
              <a:rPr lang="es-MX" dirty="0"/>
              <a:t> </a:t>
            </a:r>
            <a:r>
              <a:rPr lang="es-MX" sz="1200" b="1" u="sng" dirty="0">
                <a:solidFill>
                  <a:schemeClr val="hlink"/>
                </a:solidFill>
                <a:latin typeface="Salesforce Sans"/>
                <a:hlinkClick r:id="rId8"/>
              </a:rPr>
              <a:t>Grupo B2C Commerce Unified Auth</a:t>
            </a:r>
            <a:r>
              <a:rPr lang="en" sz="1200" b="1" u="sng" dirty="0">
                <a:solidFill>
                  <a:schemeClr val="hlink"/>
                </a:solidFill>
                <a:latin typeface="Salesforce Sans"/>
                <a:ea typeface="Salesforce Sans"/>
                <a:cs typeface="Salesforce Sans"/>
                <a:sym typeface="Salesforce Sans"/>
                <a:hlinkClick r:id="rId8"/>
              </a:rPr>
              <a:t>. </a:t>
            </a:r>
            <a:r>
              <a:rPr lang="en" sz="1200" b="1" u="sng" dirty="0">
                <a:solidFill>
                  <a:schemeClr val="hlink"/>
                </a:solidFill>
                <a:latin typeface="Salesforce Sans"/>
                <a:sym typeface="Salesforce Sans"/>
                <a:hlinkClick r:id="rId8"/>
              </a:rPr>
              <a:t>&amp;</a:t>
            </a:r>
            <a:r>
              <a:rPr lang="es-MX" sz="1200" b="1" u="sng" dirty="0">
                <a:solidFill>
                  <a:schemeClr val="hlink"/>
                </a:solidFill>
                <a:latin typeface="Salesforce Sans"/>
                <a:hlinkClick r:id="rId8"/>
              </a:rPr>
              <a:t> MFA Trailblazer Community</a:t>
            </a:r>
            <a:r>
              <a:rPr lang="es-MX" sz="1200" b="1" dirty="0">
                <a:solidFill>
                  <a:schemeClr val="hlink"/>
                </a:solidFill>
                <a:latin typeface="Salesforce Sans"/>
              </a:rPr>
              <a:t> </a:t>
            </a:r>
            <a:r>
              <a:rPr lang="es-MX" sz="1200" b="1" dirty="0">
                <a:solidFill>
                  <a:schemeClr val="accent1"/>
                </a:solidFill>
                <a:latin typeface="Salesforce Sans"/>
              </a:rPr>
              <a:t>para obtener más información</a:t>
            </a:r>
            <a:r>
              <a:rPr lang="en-IE" sz="1200" b="1" dirty="0">
                <a:solidFill>
                  <a:schemeClr val="accent1"/>
                </a:solidFill>
                <a:latin typeface="Salesforce Sans"/>
              </a:rPr>
              <a:t> </a:t>
            </a:r>
            <a:endParaRPr sz="1200" b="1" dirty="0">
              <a:solidFill>
                <a:schemeClr val="accent1"/>
              </a:solidFill>
              <a:latin typeface="Salesforce Sans"/>
              <a:sym typeface="Salesforce Sans"/>
            </a:endParaRPr>
          </a:p>
        </p:txBody>
      </p:sp>
    </p:spTree>
    <p:extLst>
      <p:ext uri="{BB962C8B-B14F-4D97-AF65-F5344CB8AC3E}">
        <p14:creationId xmlns:p14="http://schemas.microsoft.com/office/powerpoint/2010/main" val="4888471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03"/>
        <p:cNvGrpSpPr/>
        <p:nvPr/>
      </p:nvGrpSpPr>
      <p:grpSpPr>
        <a:xfrm>
          <a:off x="0" y="0"/>
          <a:ext cx="0" cy="0"/>
          <a:chOff x="0" y="0"/>
          <a:chExt cx="0" cy="0"/>
        </a:xfrm>
      </p:grpSpPr>
      <p:sp>
        <p:nvSpPr>
          <p:cNvPr id="1404" name="Google Shape;1404;p185"/>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s-MX" sz="2600" b="1">
                <a:solidFill>
                  <a:srgbClr val="073763"/>
                </a:solidFill>
                <a:latin typeface="Salesforce Sans"/>
                <a:ea typeface="Salesforce Sans"/>
                <a:cs typeface="Salesforce Sans"/>
                <a:sym typeface="Salesforce Sans"/>
              </a:rPr>
              <a:t>Conclusiones clave: Auditoría de usuario</a:t>
            </a:r>
          </a:p>
        </p:txBody>
      </p:sp>
      <p:sp>
        <p:nvSpPr>
          <p:cNvPr id="1405" name="Google Shape;1405;p185"/>
          <p:cNvSpPr txBox="1">
            <a:spLocks noGrp="1"/>
          </p:cNvSpPr>
          <p:nvPr>
            <p:ph type="body" idx="4294967295"/>
          </p:nvPr>
        </p:nvSpPr>
        <p:spPr>
          <a:xfrm>
            <a:off x="428750" y="942048"/>
            <a:ext cx="7968300" cy="350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MX" dirty="0">
                <a:solidFill>
                  <a:srgbClr val="1C4587"/>
                </a:solidFill>
                <a:latin typeface="Salesforce Sans"/>
                <a:ea typeface="Salesforce Sans"/>
                <a:cs typeface="Salesforce Sans"/>
                <a:sym typeface="Salesforce Sans"/>
              </a:rPr>
              <a:t>MENOS ES MÁS</a:t>
            </a:r>
            <a:r>
              <a:rPr lang="es-MX" dirty="0">
                <a:latin typeface="Salesforce Sans"/>
                <a:ea typeface="Salesforce Sans"/>
                <a:cs typeface="Salesforce Sans"/>
                <a:sym typeface="Salesforce Sans"/>
              </a:rPr>
              <a:t> </a:t>
            </a:r>
            <a:r>
              <a:rPr lang="es-MX" sz="1700" dirty="0">
                <a:solidFill>
                  <a:srgbClr val="434343"/>
                </a:solidFill>
                <a:latin typeface="Salesforce Sans"/>
                <a:ea typeface="Salesforce Sans"/>
                <a:cs typeface="Salesforce Sans"/>
                <a:sym typeface="Salesforce Sans"/>
              </a:rPr>
              <a:t>- </a:t>
            </a:r>
            <a:r>
              <a:rPr lang="es-MX" sz="1600" dirty="0">
                <a:solidFill>
                  <a:srgbClr val="434343"/>
                </a:solidFill>
                <a:highlight>
                  <a:srgbClr val="FFFFFF"/>
                </a:highlight>
                <a:latin typeface="Salesforce Sans"/>
                <a:sym typeface="Salesforce Sans"/>
              </a:rPr>
              <a:t>Si no está seguro de qué permisos necesita un usuario, proporcione menos acceso. Siempre puede agregar permisos adicionales cuando sea necesario.</a:t>
            </a:r>
          </a:p>
          <a:p>
            <a:pPr marL="0" lvl="0" indent="0" algn="l" rtl="0">
              <a:spcBef>
                <a:spcPts val="1600"/>
              </a:spcBef>
              <a:spcAft>
                <a:spcPts val="0"/>
              </a:spcAft>
              <a:buNone/>
            </a:pPr>
            <a:r>
              <a:rPr lang="es-MX" sz="1700" dirty="0">
                <a:solidFill>
                  <a:srgbClr val="1C4587"/>
                </a:solidFill>
                <a:highlight>
                  <a:srgbClr val="FFFFFF"/>
                </a:highlight>
                <a:latin typeface="Salesforce Sans"/>
                <a:ea typeface="Salesforce Sans"/>
                <a:cs typeface="Salesforce Sans"/>
                <a:sym typeface="Salesforce Sans"/>
              </a:rPr>
              <a:t>CREAR FUNCIONES CON PERMISOS ESPECÍFICOS</a:t>
            </a:r>
            <a:r>
              <a:rPr lang="es-MX" sz="1700" dirty="0">
                <a:solidFill>
                  <a:srgbClr val="434343"/>
                </a:solidFill>
                <a:highlight>
                  <a:srgbClr val="FFFFFF"/>
                </a:highlight>
                <a:latin typeface="Salesforce Sans"/>
                <a:ea typeface="Salesforce Sans"/>
                <a:cs typeface="Salesforce Sans"/>
                <a:sym typeface="Salesforce Sans"/>
              </a:rPr>
              <a:t> - </a:t>
            </a:r>
            <a:r>
              <a:rPr lang="es-MX" sz="1600" dirty="0">
                <a:solidFill>
                  <a:srgbClr val="434343"/>
                </a:solidFill>
                <a:highlight>
                  <a:srgbClr val="FFFFFF"/>
                </a:highlight>
                <a:latin typeface="Salesforce Sans"/>
                <a:sym typeface="Salesforce Sans"/>
              </a:rPr>
              <a:t>Evite copiar desde una sola función a otra sin revisarla.</a:t>
            </a:r>
          </a:p>
          <a:p>
            <a:pPr marL="0" lvl="0" indent="0" algn="l" rtl="0">
              <a:spcBef>
                <a:spcPts val="1600"/>
              </a:spcBef>
              <a:spcAft>
                <a:spcPts val="0"/>
              </a:spcAft>
              <a:buNone/>
            </a:pPr>
            <a:r>
              <a:rPr lang="es-MX" sz="1600" dirty="0">
                <a:solidFill>
                  <a:srgbClr val="1C4587"/>
                </a:solidFill>
                <a:highlight>
                  <a:srgbClr val="FFFFFF"/>
                </a:highlight>
                <a:latin typeface="Salesforce Sans"/>
                <a:ea typeface="Salesforce Sans"/>
                <a:cs typeface="Salesforce Sans"/>
                <a:sym typeface="Salesforce Sans"/>
              </a:rPr>
              <a:t>CREAR ADMINISTRADORES CON MODERACIÓN</a:t>
            </a:r>
            <a:r>
              <a:rPr lang="es-MX" sz="1600" dirty="0">
                <a:solidFill>
                  <a:srgbClr val="434343"/>
                </a:solidFill>
                <a:highlight>
                  <a:srgbClr val="FFFFFF"/>
                </a:highlight>
                <a:latin typeface="Salesforce Sans"/>
                <a:ea typeface="Salesforce Sans"/>
                <a:cs typeface="Salesforce Sans"/>
                <a:sym typeface="Salesforce Sans"/>
              </a:rPr>
              <a:t> - Asigne un usuario individual denominado como un administrador; no utilice la función “administrador” para todos.  Identifique y capacite una copia de seguridad para poder desbloquear cuentas, etc.</a:t>
            </a:r>
          </a:p>
          <a:p>
            <a:pPr marL="0" lvl="0" indent="0" algn="l" rtl="0">
              <a:lnSpc>
                <a:spcPct val="100000"/>
              </a:lnSpc>
              <a:spcBef>
                <a:spcPts val="1600"/>
              </a:spcBef>
              <a:spcAft>
                <a:spcPts val="0"/>
              </a:spcAft>
              <a:buNone/>
            </a:pPr>
            <a:r>
              <a:rPr lang="es-MX" sz="1600" dirty="0">
                <a:solidFill>
                  <a:srgbClr val="1C4587"/>
                </a:solidFill>
                <a:highlight>
                  <a:srgbClr val="FFFFFF"/>
                </a:highlight>
                <a:latin typeface="Salesforce Sans"/>
                <a:sym typeface="Salesforce Sans"/>
              </a:rPr>
              <a:t>REVISAR REGISTROS </a:t>
            </a:r>
            <a:r>
              <a:rPr lang="es-MX" dirty="0">
                <a:solidFill>
                  <a:srgbClr val="434343"/>
                </a:solidFill>
                <a:highlight>
                  <a:srgbClr val="FFFFFF"/>
                </a:highlight>
                <a:latin typeface="Salesforce Sans"/>
                <a:ea typeface="Salesforce Sans"/>
                <a:cs typeface="Salesforce Sans"/>
                <a:sym typeface="Salesforce Sans"/>
              </a:rPr>
              <a:t>- </a:t>
            </a:r>
            <a:r>
              <a:rPr lang="es-MX" sz="1600" dirty="0">
                <a:solidFill>
                  <a:srgbClr val="434343"/>
                </a:solidFill>
                <a:highlight>
                  <a:srgbClr val="FFFFFF"/>
                </a:highlight>
                <a:latin typeface="Salesforce Sans"/>
                <a:sym typeface="Salesforce Sans"/>
              </a:rPr>
              <a:t>Registre y analice todas las acciones administrativas para identificar cualquier comportamiento sospechoso o anormal.</a:t>
            </a:r>
          </a:p>
          <a:p>
            <a:pPr marL="0" lvl="0" indent="0" algn="l" rtl="0">
              <a:spcBef>
                <a:spcPts val="2400"/>
              </a:spcBef>
              <a:spcAft>
                <a:spcPts val="0"/>
              </a:spcAft>
              <a:buNone/>
            </a:pPr>
            <a:endParaRPr sz="1700" dirty="0">
              <a:solidFill>
                <a:srgbClr val="2D2D2D"/>
              </a:solidFill>
              <a:highlight>
                <a:srgbClr val="FFFFFF"/>
              </a:highlight>
              <a:latin typeface="Salesforce Sans"/>
              <a:ea typeface="Salesforce Sans"/>
              <a:cs typeface="Salesforce Sans"/>
              <a:sym typeface="Salesforce Sans"/>
            </a:endParaRPr>
          </a:p>
          <a:p>
            <a:pPr marL="0" lvl="0" indent="0" algn="l" rtl="0">
              <a:spcBef>
                <a:spcPts val="1600"/>
              </a:spcBef>
              <a:spcAft>
                <a:spcPts val="1600"/>
              </a:spcAft>
              <a:buNone/>
            </a:pPr>
            <a:endParaRPr dirty="0">
              <a:solidFill>
                <a:srgbClr val="2D2D2D"/>
              </a:solidFill>
              <a:highlight>
                <a:srgbClr val="FFFFFF"/>
              </a:highlight>
              <a:latin typeface="Salesforce Sans"/>
              <a:ea typeface="Salesforce Sans"/>
              <a:cs typeface="Salesforce Sans"/>
              <a:sym typeface="Salesforce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09"/>
        <p:cNvGrpSpPr/>
        <p:nvPr/>
      </p:nvGrpSpPr>
      <p:grpSpPr>
        <a:xfrm>
          <a:off x="0" y="0"/>
          <a:ext cx="0" cy="0"/>
          <a:chOff x="0" y="0"/>
          <a:chExt cx="0" cy="0"/>
        </a:xfrm>
      </p:grpSpPr>
      <p:sp>
        <p:nvSpPr>
          <p:cNvPr id="1410" name="Google Shape;1410;p186"/>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s-MX" sz="2300" b="1">
                <a:solidFill>
                  <a:srgbClr val="205CA0"/>
                </a:solidFill>
                <a:latin typeface="Salesforce Sans"/>
                <a:ea typeface="Salesforce Sans"/>
                <a:cs typeface="Salesforce Sans"/>
                <a:sym typeface="Salesforce Sans"/>
              </a:rPr>
              <a:t>Conclusiones clave: Organización de su equipo</a:t>
            </a:r>
          </a:p>
        </p:txBody>
      </p:sp>
      <p:sp>
        <p:nvSpPr>
          <p:cNvPr id="1411" name="Google Shape;1411;p186"/>
          <p:cNvSpPr txBox="1">
            <a:spLocks noGrp="1"/>
          </p:cNvSpPr>
          <p:nvPr>
            <p:ph type="body" idx="4294967295"/>
          </p:nvPr>
        </p:nvSpPr>
        <p:spPr>
          <a:xfrm>
            <a:off x="428749" y="1051500"/>
            <a:ext cx="8149985" cy="3405000"/>
          </a:xfrm>
          <a:prstGeom prst="rect">
            <a:avLst/>
          </a:prstGeom>
        </p:spPr>
        <p:txBody>
          <a:bodyPr spcFirstLastPara="1" wrap="square" lIns="91425" tIns="91425" rIns="91425" bIns="91425" anchor="t" anchorCtr="0">
            <a:noAutofit/>
          </a:bodyPr>
          <a:lstStyle/>
          <a:p>
            <a:pPr marL="457200" lvl="0" indent="-330200" algn="l" rtl="0">
              <a:lnSpc>
                <a:spcPct val="130000"/>
              </a:lnSpc>
              <a:spcBef>
                <a:spcPts val="0"/>
              </a:spcBef>
              <a:spcAft>
                <a:spcPts val="0"/>
              </a:spcAft>
              <a:buClr>
                <a:srgbClr val="434343"/>
              </a:buClr>
              <a:buSzPts val="1600"/>
              <a:buFont typeface="Salesforce Sans"/>
              <a:buChar char="●"/>
            </a:pPr>
            <a:r>
              <a:rPr lang="es-MX" sz="1600" dirty="0">
                <a:solidFill>
                  <a:srgbClr val="434343"/>
                </a:solidFill>
                <a:latin typeface="Salesforce Sans"/>
                <a:ea typeface="Salesforce Sans"/>
                <a:cs typeface="Salesforce Sans"/>
                <a:sym typeface="Salesforce Sans"/>
              </a:rPr>
              <a:t>Comprenda todas las responsabilidades necesarias implicadas en la organización de sus equipos directivos, de desarrollo, de operaciones y otros equipos. </a:t>
            </a:r>
          </a:p>
          <a:p>
            <a:pPr marL="457200" lvl="0" indent="-330200" algn="l" rtl="0">
              <a:lnSpc>
                <a:spcPct val="130000"/>
              </a:lnSpc>
              <a:spcBef>
                <a:spcPts val="0"/>
              </a:spcBef>
              <a:spcAft>
                <a:spcPts val="0"/>
              </a:spcAft>
              <a:buClr>
                <a:srgbClr val="434343"/>
              </a:buClr>
              <a:buSzPts val="1600"/>
              <a:buFont typeface="Salesforce Sans"/>
              <a:buChar char="●"/>
            </a:pPr>
            <a:r>
              <a:rPr lang="es-MX" sz="1600" dirty="0">
                <a:solidFill>
                  <a:srgbClr val="434343"/>
                </a:solidFill>
                <a:latin typeface="Salesforce Sans"/>
                <a:ea typeface="Salesforce Sans"/>
                <a:cs typeface="Salesforce Sans"/>
                <a:sym typeface="Salesforce Sans"/>
              </a:rPr>
              <a:t>Sea proactivo en la organización de sus equipos.  </a:t>
            </a:r>
          </a:p>
          <a:p>
            <a:pPr marL="457200" lvl="0" indent="-330200" algn="l" rtl="0">
              <a:lnSpc>
                <a:spcPct val="130000"/>
              </a:lnSpc>
              <a:spcBef>
                <a:spcPts val="0"/>
              </a:spcBef>
              <a:spcAft>
                <a:spcPts val="0"/>
              </a:spcAft>
              <a:buClr>
                <a:srgbClr val="434343"/>
              </a:buClr>
              <a:buSzPts val="1600"/>
              <a:buFont typeface="Salesforce Sans"/>
              <a:buChar char="●"/>
            </a:pPr>
            <a:r>
              <a:rPr lang="es-MX" sz="1600" dirty="0">
                <a:solidFill>
                  <a:srgbClr val="434343"/>
                </a:solidFill>
                <a:latin typeface="Salesforce Sans"/>
                <a:ea typeface="Salesforce Sans"/>
                <a:cs typeface="Salesforce Sans"/>
                <a:sym typeface="Salesforce Sans"/>
              </a:rPr>
              <a:t>Planee comprobar y revisitar la estructura que implementó de forma periódica (cada trimestre o cada 6 meses) para mejorar, tratar problemas y planificar para necesidades adicionales conforme crece su negocio de forma continua. </a:t>
            </a:r>
          </a:p>
          <a:p>
            <a:pPr marL="0" lvl="0" indent="0" algn="l" rtl="0">
              <a:lnSpc>
                <a:spcPct val="100000"/>
              </a:lnSpc>
              <a:spcBef>
                <a:spcPts val="1300"/>
              </a:spcBef>
              <a:spcAft>
                <a:spcPts val="0"/>
              </a:spcAft>
              <a:buNone/>
            </a:pPr>
            <a:endParaRPr dirty="0">
              <a:solidFill>
                <a:srgbClr val="1C4587"/>
              </a:solidFill>
              <a:latin typeface="Salesforce Sans"/>
              <a:ea typeface="Salesforce Sans"/>
              <a:cs typeface="Salesforce Sans"/>
              <a:sym typeface="Salesforce Sans"/>
            </a:endParaRPr>
          </a:p>
          <a:p>
            <a:pPr marL="0" lvl="0" indent="0" algn="l" rtl="0">
              <a:spcBef>
                <a:spcPts val="2400"/>
              </a:spcBef>
              <a:spcAft>
                <a:spcPts val="0"/>
              </a:spcAft>
              <a:buNone/>
            </a:pPr>
            <a:endParaRPr sz="1700" dirty="0">
              <a:solidFill>
                <a:srgbClr val="2D2D2D"/>
              </a:solidFill>
              <a:highlight>
                <a:srgbClr val="FFFFFF"/>
              </a:highlight>
              <a:latin typeface="Salesforce Sans"/>
              <a:ea typeface="Salesforce Sans"/>
              <a:cs typeface="Salesforce Sans"/>
              <a:sym typeface="Salesforce Sans"/>
            </a:endParaRPr>
          </a:p>
          <a:p>
            <a:pPr marL="0" lvl="0" indent="0" algn="l" rtl="0">
              <a:spcBef>
                <a:spcPts val="1600"/>
              </a:spcBef>
              <a:spcAft>
                <a:spcPts val="1600"/>
              </a:spcAft>
              <a:buNone/>
            </a:pPr>
            <a:endParaRPr dirty="0">
              <a:solidFill>
                <a:srgbClr val="2D2D2D"/>
              </a:solidFill>
              <a:highlight>
                <a:srgbClr val="FFFFFF"/>
              </a:highlight>
              <a:latin typeface="Salesforce Sans"/>
              <a:ea typeface="Salesforce Sans"/>
              <a:cs typeface="Salesforce Sans"/>
              <a:sym typeface="Salesforce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427"/>
        <p:cNvGrpSpPr/>
        <p:nvPr/>
      </p:nvGrpSpPr>
      <p:grpSpPr>
        <a:xfrm>
          <a:off x="0" y="0"/>
          <a:ext cx="0" cy="0"/>
          <a:chOff x="0" y="0"/>
          <a:chExt cx="0" cy="0"/>
        </a:xfrm>
      </p:grpSpPr>
      <p:sp>
        <p:nvSpPr>
          <p:cNvPr id="1428" name="Google Shape;1428;p188"/>
          <p:cNvSpPr txBox="1"/>
          <p:nvPr/>
        </p:nvSpPr>
        <p:spPr>
          <a:xfrm>
            <a:off x="1532333" y="1067531"/>
            <a:ext cx="3205922" cy="445200"/>
          </a:xfrm>
          <a:prstGeom prst="rect">
            <a:avLst/>
          </a:prstGeom>
          <a:noFill/>
          <a:ln>
            <a:noFill/>
          </a:ln>
        </p:spPr>
        <p:txBody>
          <a:bodyPr spcFirstLastPara="1" wrap="square" lIns="91425" tIns="91425" rIns="91425" bIns="91425" anchor="t" anchorCtr="0">
            <a:noAutofit/>
          </a:bodyPr>
          <a:lstStyle/>
          <a:p>
            <a:pPr lvl="0"/>
            <a:r>
              <a:rPr lang="es-MX" b="1" u="sng" dirty="0">
                <a:solidFill>
                  <a:srgbClr val="FFFFFF"/>
                </a:solidFill>
                <a:latin typeface="Salesforce Sans"/>
                <a:hlinkClick r:id="rId3">
                  <a:extLst>
                    <a:ext uri="{A12FA001-AC4F-418D-AE19-62706E023703}">
                      <ahyp:hlinkClr xmlns:ahyp="http://schemas.microsoft.com/office/drawing/2018/hyperlinkcolor" val="tx"/>
                    </a:ext>
                  </a:extLst>
                </a:hlinkClick>
              </a:rPr>
              <a:t>Trailblazer Community de MFA</a:t>
            </a:r>
            <a:r>
              <a:rPr lang="en-IE" b="1" u="sng" dirty="0">
                <a:solidFill>
                  <a:srgbClr val="FFFFFF"/>
                </a:solidFill>
                <a:latin typeface="Salesforce Sans"/>
                <a:hlinkClick r:id="rId3">
                  <a:extLst>
                    <a:ext uri="{A12FA001-AC4F-418D-AE19-62706E023703}">
                      <ahyp:hlinkClr xmlns:ahyp="http://schemas.microsoft.com/office/drawing/2018/hyperlinkcolor" val="tx"/>
                    </a:ext>
                  </a:extLst>
                </a:hlinkClick>
              </a:rPr>
              <a:t> </a:t>
            </a:r>
            <a:endParaRPr lang="en-IE" b="1" u="sng" dirty="0">
              <a:solidFill>
                <a:srgbClr val="FFFFFF"/>
              </a:solidFill>
              <a:latin typeface="Salesforce Sans"/>
            </a:endParaRPr>
          </a:p>
        </p:txBody>
      </p:sp>
    </p:spTree>
    <p:extLst>
      <p:ext uri="{BB962C8B-B14F-4D97-AF65-F5344CB8AC3E}">
        <p14:creationId xmlns:p14="http://schemas.microsoft.com/office/powerpoint/2010/main" val="11231227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1117" name="Google Shape;1117;p162"/>
          <p:cNvSpPr txBox="1">
            <a:spLocks noGrp="1"/>
          </p:cNvSpPr>
          <p:nvPr>
            <p:ph type="body" idx="1"/>
          </p:nvPr>
        </p:nvSpPr>
        <p:spPr>
          <a:xfrm>
            <a:off x="428724" y="974325"/>
            <a:ext cx="7385239" cy="3588600"/>
          </a:xfrm>
          <a:prstGeom prst="rect">
            <a:avLst/>
          </a:prstGeom>
        </p:spPr>
        <p:txBody>
          <a:bodyPr spcFirstLastPara="1" wrap="square" lIns="0" tIns="0" rIns="0" bIns="0" anchor="t" anchorCtr="0">
            <a:noAutofit/>
          </a:bodyPr>
          <a:lstStyle/>
          <a:p>
            <a:pPr marL="457200" lvl="0" indent="-336550" algn="l" rtl="0">
              <a:lnSpc>
                <a:spcPct val="150000"/>
              </a:lnSpc>
              <a:spcBef>
                <a:spcPts val="1200"/>
              </a:spcBef>
              <a:spcAft>
                <a:spcPts val="0"/>
              </a:spcAft>
              <a:buSzPts val="1700"/>
              <a:buFont typeface="Salesforce Sans"/>
              <a:buChar char="●"/>
            </a:pPr>
            <a:r>
              <a:rPr lang="es-MX" sz="1700" dirty="0">
                <a:latin typeface="Salesforce Sans"/>
                <a:ea typeface="Salesforce Sans"/>
                <a:cs typeface="Salesforce Sans"/>
                <a:sym typeface="Salesforce Sans"/>
              </a:rPr>
              <a:t>Por qué es importante auditar y organizar su equipo</a:t>
            </a:r>
          </a:p>
          <a:p>
            <a:pPr marL="457200" lvl="0" indent="-336550" algn="l" rtl="0">
              <a:lnSpc>
                <a:spcPct val="150000"/>
              </a:lnSpc>
              <a:spcBef>
                <a:spcPts val="0"/>
              </a:spcBef>
              <a:spcAft>
                <a:spcPts val="0"/>
              </a:spcAft>
              <a:buSzPts val="1700"/>
              <a:buFont typeface="Salesforce Sans"/>
              <a:buChar char="●"/>
            </a:pPr>
            <a:r>
              <a:rPr lang="es-MX" sz="1700" dirty="0">
                <a:latin typeface="Salesforce Sans"/>
                <a:ea typeface="Salesforce Sans"/>
                <a:cs typeface="Salesforce Sans"/>
                <a:sym typeface="Salesforce Sans"/>
              </a:rPr>
              <a:t>Introducción: MFA, Seguridad y Auditoría de usuario</a:t>
            </a:r>
          </a:p>
          <a:p>
            <a:pPr marL="457200" lvl="0" indent="-336550" algn="l" rtl="0">
              <a:lnSpc>
                <a:spcPct val="150000"/>
              </a:lnSpc>
              <a:spcBef>
                <a:spcPts val="0"/>
              </a:spcBef>
              <a:spcAft>
                <a:spcPts val="0"/>
              </a:spcAft>
              <a:buSzPts val="1700"/>
              <a:buFont typeface="Salesforce Sans"/>
              <a:buChar char="●"/>
            </a:pPr>
            <a:r>
              <a:rPr lang="es-MX" sz="1700" dirty="0">
                <a:latin typeface="Salesforce Sans"/>
                <a:ea typeface="Salesforce Sans"/>
                <a:cs typeface="Salesforce Sans"/>
                <a:sym typeface="Salesforce Sans"/>
              </a:rPr>
              <a:t>Conceptos y términos clave</a:t>
            </a:r>
          </a:p>
          <a:p>
            <a:pPr marL="457200" lvl="0" indent="-336550" algn="l" rtl="0">
              <a:lnSpc>
                <a:spcPct val="150000"/>
              </a:lnSpc>
              <a:spcBef>
                <a:spcPts val="0"/>
              </a:spcBef>
              <a:spcAft>
                <a:spcPts val="0"/>
              </a:spcAft>
              <a:buSzPts val="1700"/>
              <a:buFont typeface="Salesforce Sans"/>
              <a:buChar char="●"/>
            </a:pPr>
            <a:r>
              <a:rPr lang="es-MX" sz="1700" dirty="0">
                <a:latin typeface="Salesforce Sans"/>
                <a:ea typeface="Salesforce Sans"/>
                <a:cs typeface="Salesforce Sans"/>
                <a:sym typeface="Salesforce Sans"/>
              </a:rPr>
              <a:t>Comprensión de permisos de Business Manager </a:t>
            </a:r>
          </a:p>
          <a:p>
            <a:pPr marL="457200" lvl="0" indent="-336550" algn="l" rtl="0">
              <a:lnSpc>
                <a:spcPct val="150000"/>
              </a:lnSpc>
              <a:spcBef>
                <a:spcPts val="0"/>
              </a:spcBef>
              <a:spcAft>
                <a:spcPts val="0"/>
              </a:spcAft>
              <a:buSzPts val="1700"/>
              <a:buFont typeface="Salesforce Sans"/>
              <a:buChar char="●"/>
            </a:pPr>
            <a:r>
              <a:rPr lang="es-MX" sz="1700" dirty="0">
                <a:latin typeface="Salesforce Sans"/>
                <a:ea typeface="Salesforce Sans"/>
                <a:cs typeface="Salesforce Sans"/>
                <a:sym typeface="Salesforce Sans"/>
              </a:rPr>
              <a:t>Funciones y Permisos</a:t>
            </a:r>
          </a:p>
          <a:p>
            <a:pPr marL="914400" lvl="1" indent="-336550" algn="l" rtl="0">
              <a:lnSpc>
                <a:spcPct val="150000"/>
              </a:lnSpc>
              <a:spcBef>
                <a:spcPts val="0"/>
              </a:spcBef>
              <a:spcAft>
                <a:spcPts val="0"/>
              </a:spcAft>
              <a:buSzPts val="1700"/>
              <a:buFont typeface="Salesforce Sans"/>
              <a:buChar char="○"/>
            </a:pPr>
            <a:r>
              <a:rPr lang="es-MX" sz="1700" dirty="0">
                <a:latin typeface="Salesforce Sans"/>
                <a:ea typeface="Salesforce Sans"/>
                <a:cs typeface="Salesforce Sans"/>
                <a:sym typeface="Salesforce Sans"/>
              </a:rPr>
              <a:t>¿Qué son las funciones de Business Manager?</a:t>
            </a:r>
          </a:p>
          <a:p>
            <a:pPr marL="914400" lvl="1" indent="-336550" algn="l" rtl="0">
              <a:lnSpc>
                <a:spcPct val="150000"/>
              </a:lnSpc>
              <a:spcBef>
                <a:spcPts val="0"/>
              </a:spcBef>
              <a:spcAft>
                <a:spcPts val="0"/>
              </a:spcAft>
              <a:buSzPts val="1700"/>
              <a:buFont typeface="Salesforce Sans"/>
              <a:buChar char="○"/>
            </a:pPr>
            <a:r>
              <a:rPr lang="es-MX" sz="1700" dirty="0">
                <a:latin typeface="Salesforce Sans"/>
                <a:ea typeface="Salesforce Sans"/>
                <a:cs typeface="Salesforce Sans"/>
                <a:sym typeface="Salesforce Sans"/>
              </a:rPr>
              <a:t>Definición de sus puestos - función frente a función</a:t>
            </a:r>
          </a:p>
          <a:p>
            <a:pPr marL="914400" lvl="1" indent="-336550" algn="l" rtl="0">
              <a:lnSpc>
                <a:spcPct val="150000"/>
              </a:lnSpc>
              <a:spcBef>
                <a:spcPts val="0"/>
              </a:spcBef>
              <a:spcAft>
                <a:spcPts val="0"/>
              </a:spcAft>
              <a:buSzPts val="1700"/>
              <a:buFont typeface="Salesforce Sans"/>
              <a:buChar char="○"/>
            </a:pPr>
            <a:r>
              <a:rPr lang="es-MX" sz="1700" dirty="0">
                <a:latin typeface="Salesforce Sans"/>
                <a:ea typeface="Salesforce Sans"/>
                <a:cs typeface="Salesforce Sans"/>
                <a:sym typeface="Salesforce Sans"/>
              </a:rPr>
              <a:t>Función predeterminada - La función de menos privilegio</a:t>
            </a:r>
          </a:p>
          <a:p>
            <a:pPr marL="457200" lvl="0" indent="-336550" algn="l" rtl="0">
              <a:lnSpc>
                <a:spcPct val="150000"/>
              </a:lnSpc>
              <a:spcBef>
                <a:spcPts val="0"/>
              </a:spcBef>
              <a:spcAft>
                <a:spcPts val="0"/>
              </a:spcAft>
              <a:buSzPts val="1700"/>
              <a:buFont typeface="Salesforce Sans"/>
              <a:buChar char="●"/>
            </a:pPr>
            <a:r>
              <a:rPr lang="es-MX" sz="1700" dirty="0">
                <a:latin typeface="Salesforce Sans"/>
                <a:ea typeface="Salesforce Sans"/>
                <a:cs typeface="Salesforce Sans"/>
                <a:sym typeface="Salesforce Sans"/>
              </a:rPr>
              <a:t>Conclusiones clave</a:t>
            </a:r>
          </a:p>
        </p:txBody>
      </p:sp>
      <p:sp>
        <p:nvSpPr>
          <p:cNvPr id="1118" name="Google Shape;1118;p162"/>
          <p:cNvSpPr txBox="1">
            <a:spLocks noGrp="1"/>
          </p:cNvSpPr>
          <p:nvPr>
            <p:ph type="title"/>
          </p:nvPr>
        </p:nvSpPr>
        <p:spPr>
          <a:xfrm>
            <a:off x="428740" y="476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s-MX" sz="2600" b="1">
                <a:solidFill>
                  <a:srgbClr val="073763"/>
                </a:solidFill>
                <a:latin typeface="Salesforce Sans"/>
                <a:ea typeface="Salesforce Sans"/>
                <a:cs typeface="Salesforce Sans"/>
                <a:sym typeface="Salesforce Sans"/>
              </a:rPr>
              <a:t>Agenda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sp>
        <p:nvSpPr>
          <p:cNvPr id="1144" name="Google Shape;1144;p165"/>
          <p:cNvSpPr txBox="1"/>
          <p:nvPr/>
        </p:nvSpPr>
        <p:spPr>
          <a:xfrm>
            <a:off x="356725" y="93625"/>
            <a:ext cx="7665706" cy="474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r>
              <a:rPr lang="es-MX" sz="2600" b="1">
                <a:solidFill>
                  <a:srgbClr val="073763"/>
                </a:solidFill>
                <a:latin typeface="Salesforce Sans"/>
                <a:ea typeface="Salesforce Sans"/>
                <a:cs typeface="Salesforce Sans"/>
                <a:sym typeface="Salesforce Sans"/>
              </a:rPr>
              <a:t>Por qué es importante organizar su equipo</a:t>
            </a:r>
          </a:p>
        </p:txBody>
      </p:sp>
      <p:sp>
        <p:nvSpPr>
          <p:cNvPr id="1145" name="Google Shape;1145;p165"/>
          <p:cNvSpPr txBox="1"/>
          <p:nvPr/>
        </p:nvSpPr>
        <p:spPr>
          <a:xfrm>
            <a:off x="304714" y="691880"/>
            <a:ext cx="4468425" cy="4404300"/>
          </a:xfrm>
          <a:prstGeom prst="rect">
            <a:avLst/>
          </a:prstGeom>
          <a:noFill/>
          <a:ln>
            <a:noFill/>
          </a:ln>
        </p:spPr>
        <p:txBody>
          <a:bodyPr spcFirstLastPara="1" wrap="square" lIns="121875" tIns="121875" rIns="121875" bIns="121875" anchor="t" anchorCtr="0">
            <a:noAutofit/>
          </a:bodyPr>
          <a:lstStyle/>
          <a:p>
            <a:pPr marL="0" lvl="0" indent="0" algn="l" rtl="0">
              <a:lnSpc>
                <a:spcPct val="130000"/>
              </a:lnSpc>
              <a:spcBef>
                <a:spcPts val="0"/>
              </a:spcBef>
              <a:spcAft>
                <a:spcPts val="0"/>
              </a:spcAft>
              <a:buNone/>
            </a:pPr>
            <a:r>
              <a:rPr lang="es-MX" b="1" dirty="0">
                <a:solidFill>
                  <a:srgbClr val="43557B"/>
                </a:solidFill>
                <a:latin typeface="Salesforce Sans"/>
                <a:ea typeface="Salesforce Sans"/>
                <a:cs typeface="Salesforce Sans"/>
                <a:sym typeface="Salesforce Sans"/>
              </a:rPr>
              <a:t>Un equipo bien organizado:</a:t>
            </a:r>
          </a:p>
          <a:p>
            <a:pPr marL="0" lvl="0" indent="0" algn="l" rtl="0">
              <a:lnSpc>
                <a:spcPct val="130000"/>
              </a:lnSpc>
              <a:spcBef>
                <a:spcPts val="0"/>
              </a:spcBef>
              <a:spcAft>
                <a:spcPts val="0"/>
              </a:spcAft>
              <a:buNone/>
            </a:pPr>
            <a:endParaRPr dirty="0">
              <a:solidFill>
                <a:srgbClr val="43557B"/>
              </a:solidFill>
              <a:latin typeface="Salesforce Sans"/>
              <a:ea typeface="Salesforce Sans"/>
              <a:cs typeface="Salesforce Sans"/>
              <a:sym typeface="Salesforce Sans"/>
            </a:endParaRPr>
          </a:p>
          <a:p>
            <a:pPr marL="0" lvl="0" indent="0" algn="l" rtl="0">
              <a:lnSpc>
                <a:spcPct val="130000"/>
              </a:lnSpc>
              <a:spcBef>
                <a:spcPts val="0"/>
              </a:spcBef>
              <a:spcAft>
                <a:spcPts val="0"/>
              </a:spcAft>
              <a:buNone/>
            </a:pPr>
            <a:r>
              <a:rPr lang="es-MX" sz="1350" dirty="0">
                <a:solidFill>
                  <a:srgbClr val="43557B"/>
                </a:solidFill>
                <a:latin typeface="Salesforce Sans"/>
                <a:ea typeface="Salesforce Sans"/>
                <a:cs typeface="Salesforce Sans"/>
                <a:sym typeface="Salesforce Sans"/>
              </a:rPr>
              <a:t>Es proactivo </a:t>
            </a:r>
          </a:p>
          <a:p>
            <a:pPr marL="285750" lvl="0" indent="-203200" algn="l" rtl="0">
              <a:lnSpc>
                <a:spcPct val="120000"/>
              </a:lnSpc>
              <a:spcBef>
                <a:spcPts val="0"/>
              </a:spcBef>
              <a:spcAft>
                <a:spcPts val="0"/>
              </a:spcAft>
              <a:buClr>
                <a:srgbClr val="43557B"/>
              </a:buClr>
              <a:buSzPts val="1400"/>
              <a:buFont typeface="Salesforce Sans"/>
              <a:buChar char="●"/>
            </a:pPr>
            <a:r>
              <a:rPr lang="es-MX" sz="1350" dirty="0">
                <a:solidFill>
                  <a:srgbClr val="43557B"/>
                </a:solidFill>
                <a:latin typeface="Salesforce Sans"/>
                <a:ea typeface="Salesforce Sans"/>
                <a:cs typeface="Salesforce Sans"/>
                <a:sym typeface="Salesforce Sans"/>
              </a:rPr>
              <a:t>Comprende las funciones necesarias para respaldar la experiencia de compra y dirigir </a:t>
            </a:r>
            <a:br>
              <a:rPr lang="es-MX" sz="1350" dirty="0">
                <a:solidFill>
                  <a:srgbClr val="43557B"/>
                </a:solidFill>
                <a:latin typeface="Salesforce Sans"/>
                <a:ea typeface="Salesforce Sans"/>
                <a:cs typeface="Salesforce Sans"/>
                <a:sym typeface="Salesforce Sans"/>
              </a:rPr>
            </a:br>
            <a:r>
              <a:rPr lang="es-MX" sz="1350" dirty="0">
                <a:solidFill>
                  <a:srgbClr val="43557B"/>
                </a:solidFill>
                <a:latin typeface="Salesforce Sans"/>
                <a:ea typeface="Salesforce Sans"/>
                <a:cs typeface="Salesforce Sans"/>
                <a:sym typeface="Salesforce Sans"/>
              </a:rPr>
              <a:t>el crecimiento</a:t>
            </a:r>
          </a:p>
          <a:p>
            <a:pPr marL="285750" lvl="0" indent="-203200" algn="l" rtl="0">
              <a:lnSpc>
                <a:spcPct val="120000"/>
              </a:lnSpc>
              <a:spcBef>
                <a:spcPts val="0"/>
              </a:spcBef>
              <a:spcAft>
                <a:spcPts val="0"/>
              </a:spcAft>
              <a:buClr>
                <a:srgbClr val="43557B"/>
              </a:buClr>
              <a:buSzPts val="1400"/>
              <a:buFont typeface="Salesforce Sans"/>
              <a:buChar char="●"/>
            </a:pPr>
            <a:r>
              <a:rPr lang="es-MX" sz="1350" dirty="0">
                <a:solidFill>
                  <a:srgbClr val="43557B"/>
                </a:solidFill>
                <a:latin typeface="Salesforce Sans"/>
                <a:ea typeface="Salesforce Sans"/>
                <a:cs typeface="Salesforce Sans"/>
                <a:sym typeface="Salesforce Sans"/>
              </a:rPr>
              <a:t>Piensa con anticipación para marketing, comercialización y mantenimiento de su escaparate tras el lanzamiento</a:t>
            </a:r>
          </a:p>
          <a:p>
            <a:pPr marL="285750" lvl="0" indent="-203200" algn="l" rtl="0">
              <a:lnSpc>
                <a:spcPct val="120000"/>
              </a:lnSpc>
              <a:spcBef>
                <a:spcPts val="0"/>
              </a:spcBef>
              <a:spcAft>
                <a:spcPts val="0"/>
              </a:spcAft>
              <a:buClr>
                <a:srgbClr val="43557B"/>
              </a:buClr>
              <a:buSzPts val="1400"/>
              <a:buFont typeface="Salesforce Sans"/>
              <a:buChar char="●"/>
            </a:pPr>
            <a:r>
              <a:rPr lang="es-MX" sz="1350" dirty="0">
                <a:solidFill>
                  <a:srgbClr val="43557B"/>
                </a:solidFill>
                <a:latin typeface="Salesforce Sans"/>
                <a:ea typeface="Salesforce Sans"/>
                <a:cs typeface="Salesforce Sans"/>
                <a:sym typeface="Salesforce Sans"/>
              </a:rPr>
              <a:t>Conoce los puntos fuertes de su equipo y dónde tienen fallos e identifica cómo subsanar esas brechas (capacitación adicional, combinando responsabilidades acorto plazo o buscando ayuda de forma externa).</a:t>
            </a:r>
          </a:p>
        </p:txBody>
      </p:sp>
      <p:sp>
        <p:nvSpPr>
          <p:cNvPr id="1146" name="Google Shape;1146;p165"/>
          <p:cNvSpPr txBox="1"/>
          <p:nvPr/>
        </p:nvSpPr>
        <p:spPr>
          <a:xfrm>
            <a:off x="4773140" y="691880"/>
            <a:ext cx="4183800" cy="3993600"/>
          </a:xfrm>
          <a:prstGeom prst="rect">
            <a:avLst/>
          </a:prstGeom>
          <a:noFill/>
          <a:ln>
            <a:noFill/>
          </a:ln>
        </p:spPr>
        <p:txBody>
          <a:bodyPr spcFirstLastPara="1" wrap="square" lIns="121875" tIns="121875" rIns="121875" bIns="121875" anchor="t" anchorCtr="0">
            <a:noAutofit/>
          </a:bodyPr>
          <a:lstStyle/>
          <a:p>
            <a:pPr marL="0" lvl="0" indent="0" algn="l" rtl="0">
              <a:lnSpc>
                <a:spcPct val="130000"/>
              </a:lnSpc>
              <a:spcBef>
                <a:spcPts val="0"/>
              </a:spcBef>
              <a:spcAft>
                <a:spcPts val="0"/>
              </a:spcAft>
              <a:buNone/>
            </a:pPr>
            <a:r>
              <a:rPr lang="es-MX" b="1" dirty="0">
                <a:solidFill>
                  <a:srgbClr val="43557B"/>
                </a:solidFill>
                <a:latin typeface="Salesforce Sans"/>
                <a:ea typeface="Salesforce Sans"/>
                <a:cs typeface="Salesforce Sans"/>
                <a:sym typeface="Salesforce Sans"/>
              </a:rPr>
              <a:t>Un equipo no organizado:</a:t>
            </a:r>
          </a:p>
          <a:p>
            <a:pPr marL="0" lvl="0" indent="0" algn="l" rtl="0">
              <a:lnSpc>
                <a:spcPct val="130000"/>
              </a:lnSpc>
              <a:spcBef>
                <a:spcPts val="0"/>
              </a:spcBef>
              <a:spcAft>
                <a:spcPts val="0"/>
              </a:spcAft>
              <a:buNone/>
            </a:pPr>
            <a:endParaRPr b="1" dirty="0">
              <a:solidFill>
                <a:srgbClr val="43557B"/>
              </a:solidFill>
              <a:latin typeface="Salesforce Sans"/>
              <a:ea typeface="Salesforce Sans"/>
              <a:cs typeface="Salesforce Sans"/>
              <a:sym typeface="Salesforce Sans"/>
            </a:endParaRPr>
          </a:p>
          <a:p>
            <a:pPr marL="0" lvl="0" indent="0" algn="l" rtl="0">
              <a:lnSpc>
                <a:spcPct val="130000"/>
              </a:lnSpc>
              <a:spcBef>
                <a:spcPts val="0"/>
              </a:spcBef>
              <a:spcAft>
                <a:spcPts val="0"/>
              </a:spcAft>
              <a:buNone/>
            </a:pPr>
            <a:r>
              <a:rPr lang="es-MX" sz="1350" dirty="0">
                <a:solidFill>
                  <a:srgbClr val="43557B"/>
                </a:solidFill>
                <a:latin typeface="Salesforce Sans"/>
                <a:ea typeface="Salesforce Sans"/>
                <a:cs typeface="Salesforce Sans"/>
                <a:sym typeface="Salesforce Sans"/>
              </a:rPr>
              <a:t>Es reactivo</a:t>
            </a:r>
          </a:p>
          <a:p>
            <a:pPr marL="457200" lvl="0" indent="-317500" algn="l" rtl="0">
              <a:lnSpc>
                <a:spcPct val="120000"/>
              </a:lnSpc>
              <a:spcBef>
                <a:spcPts val="0"/>
              </a:spcBef>
              <a:spcAft>
                <a:spcPts val="0"/>
              </a:spcAft>
              <a:buClr>
                <a:srgbClr val="43557B"/>
              </a:buClr>
              <a:buSzPts val="1400"/>
              <a:buFont typeface="Salesforce Sans"/>
              <a:buChar char="●"/>
            </a:pPr>
            <a:r>
              <a:rPr lang="es-MX" sz="1350" dirty="0">
                <a:solidFill>
                  <a:srgbClr val="43557B"/>
                </a:solidFill>
                <a:latin typeface="Salesforce Sans"/>
                <a:ea typeface="Salesforce Sans"/>
                <a:cs typeface="Salesforce Sans"/>
                <a:sym typeface="Salesforce Sans"/>
              </a:rPr>
              <a:t>No trata todas las necesidades antes de lanzamientos programados/estacionales, afectando la experiencia del cliente.</a:t>
            </a:r>
          </a:p>
          <a:p>
            <a:pPr marL="457200" lvl="0" indent="-317500" algn="l" rtl="0">
              <a:lnSpc>
                <a:spcPct val="120000"/>
              </a:lnSpc>
              <a:spcBef>
                <a:spcPts val="0"/>
              </a:spcBef>
              <a:spcAft>
                <a:spcPts val="0"/>
              </a:spcAft>
              <a:buClr>
                <a:srgbClr val="43557B"/>
              </a:buClr>
              <a:buSzPts val="1400"/>
              <a:buFont typeface="Salesforce Sans"/>
              <a:buChar char="●"/>
            </a:pPr>
            <a:r>
              <a:rPr lang="es-MX" sz="1350" dirty="0">
                <a:solidFill>
                  <a:srgbClr val="43557B"/>
                </a:solidFill>
                <a:latin typeface="Salesforce Sans"/>
                <a:ea typeface="Salesforce Sans"/>
                <a:cs typeface="Salesforce Sans"/>
                <a:sym typeface="Salesforce Sans"/>
              </a:rPr>
              <a:t>Tiene menos margen de control, invitando a errores y trabajo repetitivo.</a:t>
            </a:r>
          </a:p>
          <a:p>
            <a:pPr marL="457200" lvl="0" indent="-317500" algn="l" rtl="0">
              <a:lnSpc>
                <a:spcPct val="120000"/>
              </a:lnSpc>
              <a:spcBef>
                <a:spcPts val="0"/>
              </a:spcBef>
              <a:spcAft>
                <a:spcPts val="0"/>
              </a:spcAft>
              <a:buClr>
                <a:srgbClr val="43557B"/>
              </a:buClr>
              <a:buSzPts val="1400"/>
              <a:buFont typeface="Salesforce Sans"/>
              <a:buChar char="●"/>
            </a:pPr>
            <a:r>
              <a:rPr lang="es-MX" sz="1350" dirty="0">
                <a:solidFill>
                  <a:srgbClr val="43557B"/>
                </a:solidFill>
                <a:latin typeface="Salesforce Sans"/>
                <a:ea typeface="Salesforce Sans"/>
                <a:cs typeface="Salesforce Sans"/>
                <a:sym typeface="Salesforce Sans"/>
              </a:rPr>
              <a:t>No puede pensar de forma estratégica acerca del crecimiento del escaparate basándose en necesidades de mantenimiento, comercialización </a:t>
            </a:r>
            <a:br>
              <a:rPr lang="es-MX" sz="1350" dirty="0">
                <a:solidFill>
                  <a:srgbClr val="43557B"/>
                </a:solidFill>
                <a:latin typeface="Salesforce Sans"/>
                <a:ea typeface="Salesforce Sans"/>
                <a:cs typeface="Salesforce Sans"/>
                <a:sym typeface="Salesforce Sans"/>
              </a:rPr>
            </a:br>
            <a:r>
              <a:rPr lang="es-MX" sz="1350" dirty="0">
                <a:solidFill>
                  <a:srgbClr val="43557B"/>
                </a:solidFill>
                <a:latin typeface="Salesforce Sans"/>
                <a:ea typeface="Salesforce Sans"/>
                <a:cs typeface="Salesforce Sans"/>
                <a:sym typeface="Salesforce Sans"/>
              </a:rPr>
              <a:t>y marketing reactivas.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sp>
        <p:nvSpPr>
          <p:cNvPr id="1151" name="Google Shape;1151;p166"/>
          <p:cNvSpPr txBox="1">
            <a:spLocks noGrp="1"/>
          </p:cNvSpPr>
          <p:nvPr>
            <p:ph type="ctrTitle"/>
          </p:nvPr>
        </p:nvSpPr>
        <p:spPr>
          <a:xfrm>
            <a:off x="281550" y="1524950"/>
            <a:ext cx="5370900" cy="1046700"/>
          </a:xfrm>
          <a:prstGeom prst="rect">
            <a:avLst/>
          </a:prstGeom>
          <a:noFill/>
          <a:ln>
            <a:noFill/>
          </a:ln>
        </p:spPr>
        <p:txBody>
          <a:bodyPr spcFirstLastPara="1" wrap="square" lIns="0" tIns="0" rIns="0" bIns="0" anchor="b" anchorCtr="0">
            <a:noAutofit/>
          </a:bodyPr>
          <a:lstStyle/>
          <a:p>
            <a:pPr marL="0" lvl="0" indent="0" algn="ctr" rtl="0">
              <a:lnSpc>
                <a:spcPct val="95000"/>
              </a:lnSpc>
              <a:spcBef>
                <a:spcPts val="0"/>
              </a:spcBef>
              <a:spcAft>
                <a:spcPts val="0"/>
              </a:spcAft>
              <a:buNone/>
            </a:pPr>
            <a:r>
              <a:rPr lang="es-MX" sz="3600" dirty="0">
                <a:solidFill>
                  <a:srgbClr val="073763"/>
                </a:solidFill>
              </a:rPr>
              <a:t>Manejo de la </a:t>
            </a:r>
            <a:br>
              <a:rPr lang="es-MX" sz="3600" dirty="0">
                <a:solidFill>
                  <a:srgbClr val="073763"/>
                </a:solidFill>
              </a:rPr>
            </a:br>
            <a:r>
              <a:rPr lang="es-MX" sz="3600" dirty="0">
                <a:solidFill>
                  <a:srgbClr val="073763"/>
                </a:solidFill>
              </a:rPr>
              <a:t>seguridad con una auditoría de usuarios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sp>
        <p:nvSpPr>
          <p:cNvPr id="1156" name="Google Shape;1156;p167"/>
          <p:cNvSpPr txBox="1">
            <a:spLocks noGrp="1"/>
          </p:cNvSpPr>
          <p:nvPr>
            <p:ph type="title"/>
          </p:nvPr>
        </p:nvSpPr>
        <p:spPr>
          <a:xfrm>
            <a:off x="428725" y="117701"/>
            <a:ext cx="8286600" cy="4134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s-MX" sz="2600" b="1">
                <a:solidFill>
                  <a:srgbClr val="073763"/>
                </a:solidFill>
                <a:latin typeface="Salesforce Sans"/>
                <a:ea typeface="Salesforce Sans"/>
                <a:cs typeface="Salesforce Sans"/>
                <a:sym typeface="Salesforce Sans"/>
              </a:rPr>
              <a:t>Términos clave</a:t>
            </a:r>
          </a:p>
        </p:txBody>
      </p:sp>
      <p:sp>
        <p:nvSpPr>
          <p:cNvPr id="1157" name="Google Shape;1157;p167"/>
          <p:cNvSpPr txBox="1">
            <a:spLocks noGrp="1"/>
          </p:cNvSpPr>
          <p:nvPr>
            <p:ph type="body" idx="2"/>
          </p:nvPr>
        </p:nvSpPr>
        <p:spPr>
          <a:xfrm>
            <a:off x="428737" y="5942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s-MX">
                <a:solidFill>
                  <a:srgbClr val="0B5394"/>
                </a:solidFill>
                <a:latin typeface="Salesforce Sans Light"/>
                <a:ea typeface="Salesforce Sans Light"/>
                <a:cs typeface="Salesforce Sans Light"/>
                <a:sym typeface="Salesforce Sans Light"/>
              </a:rPr>
              <a:t>Uso de conceptos clave como su marco</a:t>
            </a:r>
          </a:p>
        </p:txBody>
      </p:sp>
      <p:grpSp>
        <p:nvGrpSpPr>
          <p:cNvPr id="1158" name="Google Shape;1158;p167"/>
          <p:cNvGrpSpPr/>
          <p:nvPr/>
        </p:nvGrpSpPr>
        <p:grpSpPr>
          <a:xfrm>
            <a:off x="584521" y="1245488"/>
            <a:ext cx="1342908" cy="1876425"/>
            <a:chOff x="2641916" y="2401650"/>
            <a:chExt cx="1342908" cy="1876425"/>
          </a:xfrm>
        </p:grpSpPr>
        <p:pic>
          <p:nvPicPr>
            <p:cNvPr id="1159" name="Google Shape;1159;p167"/>
            <p:cNvPicPr preferRelativeResize="0"/>
            <p:nvPr/>
          </p:nvPicPr>
          <p:blipFill>
            <a:blip r:embed="rId3">
              <a:alphaModFix/>
            </a:blip>
            <a:stretch>
              <a:fillRect/>
            </a:stretch>
          </p:blipFill>
          <p:spPr>
            <a:xfrm>
              <a:off x="2641916" y="3640025"/>
              <a:ext cx="1276121" cy="638050"/>
            </a:xfrm>
            <a:prstGeom prst="rect">
              <a:avLst/>
            </a:prstGeom>
            <a:noFill/>
            <a:ln>
              <a:noFill/>
            </a:ln>
          </p:spPr>
        </p:pic>
        <p:pic>
          <p:nvPicPr>
            <p:cNvPr id="1160" name="Google Shape;1160;p167"/>
            <p:cNvPicPr preferRelativeResize="0"/>
            <p:nvPr/>
          </p:nvPicPr>
          <p:blipFill>
            <a:blip r:embed="rId3">
              <a:alphaModFix/>
            </a:blip>
            <a:stretch>
              <a:fillRect/>
            </a:stretch>
          </p:blipFill>
          <p:spPr>
            <a:xfrm>
              <a:off x="2641916" y="3001975"/>
              <a:ext cx="1276121" cy="638050"/>
            </a:xfrm>
            <a:prstGeom prst="rect">
              <a:avLst/>
            </a:prstGeom>
            <a:noFill/>
            <a:ln>
              <a:noFill/>
            </a:ln>
          </p:spPr>
        </p:pic>
        <p:pic>
          <p:nvPicPr>
            <p:cNvPr id="1161" name="Google Shape;1161;p167"/>
            <p:cNvPicPr preferRelativeResize="0"/>
            <p:nvPr/>
          </p:nvPicPr>
          <p:blipFill>
            <a:blip r:embed="rId3">
              <a:alphaModFix/>
            </a:blip>
            <a:stretch>
              <a:fillRect/>
            </a:stretch>
          </p:blipFill>
          <p:spPr>
            <a:xfrm>
              <a:off x="2708703" y="2401650"/>
              <a:ext cx="1276121" cy="638050"/>
            </a:xfrm>
            <a:prstGeom prst="rect">
              <a:avLst/>
            </a:prstGeom>
            <a:noFill/>
            <a:ln>
              <a:noFill/>
            </a:ln>
          </p:spPr>
        </p:pic>
      </p:grpSp>
      <p:pic>
        <p:nvPicPr>
          <p:cNvPr id="1162" name="Google Shape;1162;p167"/>
          <p:cNvPicPr preferRelativeResize="0"/>
          <p:nvPr/>
        </p:nvPicPr>
        <p:blipFill>
          <a:blip r:embed="rId4">
            <a:alphaModFix/>
          </a:blip>
          <a:stretch>
            <a:fillRect/>
          </a:stretch>
        </p:blipFill>
        <p:spPr>
          <a:xfrm>
            <a:off x="3191550" y="1245488"/>
            <a:ext cx="1773475" cy="1195337"/>
          </a:xfrm>
          <a:prstGeom prst="rect">
            <a:avLst/>
          </a:prstGeom>
          <a:noFill/>
          <a:ln>
            <a:noFill/>
          </a:ln>
        </p:spPr>
      </p:pic>
      <p:grpSp>
        <p:nvGrpSpPr>
          <p:cNvPr id="1163" name="Google Shape;1163;p167"/>
          <p:cNvGrpSpPr/>
          <p:nvPr/>
        </p:nvGrpSpPr>
        <p:grpSpPr>
          <a:xfrm>
            <a:off x="6301640" y="1245488"/>
            <a:ext cx="2185092" cy="1526450"/>
            <a:chOff x="6301640" y="1245488"/>
            <a:chExt cx="2185092" cy="1526450"/>
          </a:xfrm>
        </p:grpSpPr>
        <p:pic>
          <p:nvPicPr>
            <p:cNvPr id="1164" name="Google Shape;1164;p167"/>
            <p:cNvPicPr preferRelativeResize="0"/>
            <p:nvPr/>
          </p:nvPicPr>
          <p:blipFill>
            <a:blip r:embed="rId5">
              <a:alphaModFix/>
            </a:blip>
            <a:stretch>
              <a:fillRect/>
            </a:stretch>
          </p:blipFill>
          <p:spPr>
            <a:xfrm>
              <a:off x="6301640" y="1245488"/>
              <a:ext cx="1276100" cy="1526441"/>
            </a:xfrm>
            <a:prstGeom prst="rect">
              <a:avLst/>
            </a:prstGeom>
            <a:noFill/>
            <a:ln>
              <a:noFill/>
            </a:ln>
          </p:spPr>
        </p:pic>
        <p:pic>
          <p:nvPicPr>
            <p:cNvPr id="1165" name="Google Shape;1165;p167"/>
            <p:cNvPicPr preferRelativeResize="0"/>
            <p:nvPr/>
          </p:nvPicPr>
          <p:blipFill>
            <a:blip r:embed="rId6">
              <a:alphaModFix/>
            </a:blip>
            <a:stretch>
              <a:fillRect/>
            </a:stretch>
          </p:blipFill>
          <p:spPr>
            <a:xfrm>
              <a:off x="7702125" y="1245488"/>
              <a:ext cx="784608" cy="1526450"/>
            </a:xfrm>
            <a:prstGeom prst="rect">
              <a:avLst/>
            </a:prstGeom>
            <a:noFill/>
            <a:ln>
              <a:noFill/>
            </a:ln>
          </p:spPr>
        </p:pic>
      </p:grpSp>
      <p:sp>
        <p:nvSpPr>
          <p:cNvPr id="1166" name="Google Shape;1166;p167"/>
          <p:cNvSpPr txBox="1"/>
          <p:nvPr/>
        </p:nvSpPr>
        <p:spPr>
          <a:xfrm>
            <a:off x="323875" y="3519050"/>
            <a:ext cx="1864200"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s-MX" sz="1200" b="1">
                <a:solidFill>
                  <a:srgbClr val="FFFFFF"/>
                </a:solidFill>
                <a:latin typeface="Salesforce Sans"/>
                <a:ea typeface="Salesforce Sans"/>
                <a:cs typeface="Salesforce Sans"/>
                <a:sym typeface="Salesforce Sans"/>
              </a:rPr>
              <a:t>PRIVILEGIO MÍNIMO</a:t>
            </a:r>
          </a:p>
          <a:p>
            <a:pPr marL="0" lvl="0" indent="0" algn="ctr" rtl="0">
              <a:lnSpc>
                <a:spcPct val="115000"/>
              </a:lnSpc>
              <a:spcBef>
                <a:spcPts val="0"/>
              </a:spcBef>
              <a:spcAft>
                <a:spcPts val="0"/>
              </a:spcAft>
              <a:buNone/>
            </a:pPr>
            <a:r>
              <a:rPr lang="es-MX" sz="1200">
                <a:solidFill>
                  <a:srgbClr val="FFFFFF"/>
                </a:solidFill>
                <a:latin typeface="Salesforce Sans"/>
                <a:ea typeface="Salesforce Sans"/>
                <a:cs typeface="Salesforce Sans"/>
                <a:sym typeface="Salesforce Sans"/>
              </a:rPr>
              <a:t>Un usuario tiene el menor número de permisos para realizar su trabajo; y nada más</a:t>
            </a:r>
          </a:p>
        </p:txBody>
      </p:sp>
      <p:sp>
        <p:nvSpPr>
          <p:cNvPr id="1167" name="Google Shape;1167;p167"/>
          <p:cNvSpPr txBox="1"/>
          <p:nvPr/>
        </p:nvSpPr>
        <p:spPr>
          <a:xfrm>
            <a:off x="3146188" y="3523200"/>
            <a:ext cx="1864200"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s-MX" sz="1200" b="1">
                <a:solidFill>
                  <a:srgbClr val="FFFFFF"/>
                </a:solidFill>
                <a:latin typeface="Salesforce Sans"/>
                <a:ea typeface="Salesforce Sans"/>
                <a:cs typeface="Salesforce Sans"/>
                <a:sym typeface="Salesforce Sans"/>
              </a:rPr>
              <a:t>USUARIO PRIVILEGIADO</a:t>
            </a:r>
          </a:p>
          <a:p>
            <a:pPr marL="0" lvl="0" indent="0" algn="ctr" rtl="0">
              <a:lnSpc>
                <a:spcPct val="115000"/>
              </a:lnSpc>
              <a:spcBef>
                <a:spcPts val="0"/>
              </a:spcBef>
              <a:spcAft>
                <a:spcPts val="0"/>
              </a:spcAft>
              <a:buNone/>
            </a:pPr>
            <a:r>
              <a:rPr lang="es-MX" sz="1200">
                <a:solidFill>
                  <a:srgbClr val="FFFFFF"/>
                </a:solidFill>
                <a:latin typeface="Salesforce Sans"/>
                <a:ea typeface="Salesforce Sans"/>
                <a:cs typeface="Salesforce Sans"/>
                <a:sym typeface="Salesforce Sans"/>
              </a:rPr>
              <a:t>Tiene un nivel de acceso elevado a permisos de aplicación</a:t>
            </a:r>
          </a:p>
        </p:txBody>
      </p:sp>
      <p:sp>
        <p:nvSpPr>
          <p:cNvPr id="1168" name="Google Shape;1168;p167"/>
          <p:cNvSpPr txBox="1"/>
          <p:nvPr/>
        </p:nvSpPr>
        <p:spPr>
          <a:xfrm>
            <a:off x="6462086" y="3532125"/>
            <a:ext cx="1864200"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s-MX" sz="1200" b="1">
                <a:solidFill>
                  <a:srgbClr val="FFFFFF"/>
                </a:solidFill>
                <a:latin typeface="Salesforce Sans"/>
                <a:ea typeface="Salesforce Sans"/>
                <a:cs typeface="Salesforce Sans"/>
                <a:sym typeface="Salesforce Sans"/>
              </a:rPr>
              <a:t>ADMINISTRADOR DEL SISTEMA </a:t>
            </a:r>
            <a:r>
              <a:rPr lang="es-MX" sz="1200">
                <a:solidFill>
                  <a:srgbClr val="FFFFFF"/>
                </a:solidFill>
                <a:latin typeface="Salesforce Sans"/>
                <a:ea typeface="Salesforce Sans"/>
                <a:cs typeface="Salesforce Sans"/>
                <a:sym typeface="Salesforce Sans"/>
              </a:rPr>
              <a:t>Gestiona usuarios, perfiles y permisos y es un USUARIO privilegiado</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2"/>
        <p:cNvGrpSpPr/>
        <p:nvPr/>
      </p:nvGrpSpPr>
      <p:grpSpPr>
        <a:xfrm>
          <a:off x="0" y="0"/>
          <a:ext cx="0" cy="0"/>
          <a:chOff x="0" y="0"/>
          <a:chExt cx="0" cy="0"/>
        </a:xfrm>
      </p:grpSpPr>
      <p:sp>
        <p:nvSpPr>
          <p:cNvPr id="1173" name="Google Shape;1173;p168"/>
          <p:cNvSpPr txBox="1">
            <a:spLocks noGrp="1"/>
          </p:cNvSpPr>
          <p:nvPr>
            <p:ph type="body" idx="1"/>
          </p:nvPr>
        </p:nvSpPr>
        <p:spPr>
          <a:xfrm>
            <a:off x="196275" y="3105147"/>
            <a:ext cx="2138400" cy="12567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es-MX" sz="1500" b="1">
                <a:solidFill>
                  <a:srgbClr val="1C4587"/>
                </a:solidFill>
                <a:latin typeface="Salesforce Sans"/>
                <a:ea typeface="Salesforce Sans"/>
                <a:cs typeface="Salesforce Sans"/>
                <a:sym typeface="Salesforce Sans"/>
              </a:rPr>
              <a:t>Autenticación de múltiples factores</a:t>
            </a:r>
          </a:p>
          <a:p>
            <a:pPr marL="0" marR="0" lvl="0" indent="0" algn="l" rtl="0">
              <a:lnSpc>
                <a:spcPct val="100000"/>
              </a:lnSpc>
              <a:spcBef>
                <a:spcPts val="800"/>
              </a:spcBef>
              <a:spcAft>
                <a:spcPts val="0"/>
              </a:spcAft>
              <a:buNone/>
            </a:pPr>
            <a:r>
              <a:rPr lang="es-MX" sz="1500">
                <a:solidFill>
                  <a:srgbClr val="1C4587"/>
                </a:solidFill>
                <a:latin typeface="Salesforce Sans"/>
                <a:ea typeface="Salesforce Sans"/>
                <a:cs typeface="Salesforce Sans"/>
                <a:sym typeface="Salesforce Sans"/>
              </a:rPr>
              <a:t>Levanta la barrera de entrada para atacantes</a:t>
            </a:r>
          </a:p>
          <a:p>
            <a:pPr marL="0" marR="0" lvl="0" indent="0" algn="l" rtl="0">
              <a:lnSpc>
                <a:spcPct val="100000"/>
              </a:lnSpc>
              <a:spcBef>
                <a:spcPts val="800"/>
              </a:spcBef>
              <a:spcAft>
                <a:spcPts val="0"/>
              </a:spcAft>
              <a:buNone/>
            </a:pPr>
            <a:r>
              <a:rPr lang="es-MX" sz="1500">
                <a:solidFill>
                  <a:srgbClr val="1C4587"/>
                </a:solidFill>
                <a:latin typeface="Salesforce Sans"/>
                <a:ea typeface="Salesforce Sans"/>
                <a:cs typeface="Salesforce Sans"/>
                <a:sym typeface="Salesforce Sans"/>
              </a:rPr>
              <a:t>Reduce el riesgo</a:t>
            </a:r>
          </a:p>
        </p:txBody>
      </p:sp>
      <p:sp>
        <p:nvSpPr>
          <p:cNvPr id="1174" name="Google Shape;1174;p168"/>
          <p:cNvSpPr txBox="1">
            <a:spLocks noGrp="1"/>
          </p:cNvSpPr>
          <p:nvPr>
            <p:ph type="title"/>
          </p:nvPr>
        </p:nvSpPr>
        <p:spPr>
          <a:xfrm>
            <a:off x="428725" y="147378"/>
            <a:ext cx="8286600" cy="5802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Clr>
                <a:srgbClr val="000000"/>
              </a:buClr>
              <a:buSzPts val="1100"/>
              <a:buFont typeface="Arial"/>
              <a:buNone/>
            </a:pPr>
            <a:r>
              <a:rPr lang="es-MX" sz="2200" b="1" dirty="0">
                <a:solidFill>
                  <a:srgbClr val="073763"/>
                </a:solidFill>
                <a:latin typeface="Salesforce Sans"/>
                <a:ea typeface="Salesforce Sans"/>
                <a:cs typeface="Salesforce Sans"/>
                <a:sym typeface="Salesforce Sans"/>
              </a:rPr>
              <a:t>Mejores prácticas de seguridad: para aplicaciones de Salesforce</a:t>
            </a:r>
          </a:p>
        </p:txBody>
      </p:sp>
      <p:sp>
        <p:nvSpPr>
          <p:cNvPr id="1175" name="Google Shape;1175;p168"/>
          <p:cNvSpPr txBox="1">
            <a:spLocks noGrp="1"/>
          </p:cNvSpPr>
          <p:nvPr>
            <p:ph type="body" idx="2"/>
          </p:nvPr>
        </p:nvSpPr>
        <p:spPr>
          <a:xfrm>
            <a:off x="428737" y="746684"/>
            <a:ext cx="82872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es-MX" sz="1600">
                <a:solidFill>
                  <a:srgbClr val="0B5394"/>
                </a:solidFill>
                <a:latin typeface="Salesforce Sans"/>
                <a:ea typeface="Salesforce Sans"/>
                <a:cs typeface="Salesforce Sans"/>
                <a:sym typeface="Salesforce Sans"/>
              </a:rPr>
              <a:t>Un enfoque de capas: “Defensa en profundidad”</a:t>
            </a:r>
          </a:p>
        </p:txBody>
      </p:sp>
      <p:sp>
        <p:nvSpPr>
          <p:cNvPr id="1176" name="Google Shape;1176;p168"/>
          <p:cNvSpPr txBox="1">
            <a:spLocks noGrp="1"/>
          </p:cNvSpPr>
          <p:nvPr>
            <p:ph type="body" idx="1"/>
          </p:nvPr>
        </p:nvSpPr>
        <p:spPr>
          <a:xfrm>
            <a:off x="196275" y="1271900"/>
            <a:ext cx="1413000" cy="119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es-MX" sz="1500" b="1">
                <a:solidFill>
                  <a:srgbClr val="1C4587"/>
                </a:solidFill>
                <a:latin typeface="Salesforce Sans"/>
                <a:ea typeface="Salesforce Sans"/>
                <a:cs typeface="Salesforce Sans"/>
                <a:sym typeface="Salesforce Sans"/>
              </a:rPr>
              <a:t>Privilegio mínimo </a:t>
            </a:r>
          </a:p>
          <a:p>
            <a:pPr marL="0" marR="0" lvl="0" indent="0" algn="l" rtl="0">
              <a:lnSpc>
                <a:spcPct val="100000"/>
              </a:lnSpc>
              <a:spcBef>
                <a:spcPts val="800"/>
              </a:spcBef>
              <a:spcAft>
                <a:spcPts val="0"/>
              </a:spcAft>
              <a:buNone/>
            </a:pPr>
            <a:r>
              <a:rPr lang="es-MX" sz="1500">
                <a:solidFill>
                  <a:srgbClr val="1C4587"/>
                </a:solidFill>
                <a:latin typeface="Salesforce Sans"/>
                <a:ea typeface="Salesforce Sans"/>
                <a:cs typeface="Salesforce Sans"/>
                <a:sym typeface="Salesforce Sans"/>
              </a:rPr>
              <a:t>Debe saber</a:t>
            </a:r>
          </a:p>
          <a:p>
            <a:pPr marL="0" marR="0" lvl="0" indent="0" algn="l" rtl="0">
              <a:lnSpc>
                <a:spcPct val="100000"/>
              </a:lnSpc>
              <a:spcBef>
                <a:spcPts val="800"/>
              </a:spcBef>
              <a:spcAft>
                <a:spcPts val="0"/>
              </a:spcAft>
              <a:buNone/>
            </a:pPr>
            <a:r>
              <a:rPr lang="es-MX" sz="1500">
                <a:solidFill>
                  <a:srgbClr val="1C4587"/>
                </a:solidFill>
                <a:latin typeface="Salesforce Sans"/>
                <a:ea typeface="Salesforce Sans"/>
                <a:cs typeface="Salesforce Sans"/>
                <a:sym typeface="Salesforce Sans"/>
              </a:rPr>
              <a:t>Debe hacer</a:t>
            </a:r>
          </a:p>
        </p:txBody>
      </p:sp>
      <p:sp>
        <p:nvSpPr>
          <p:cNvPr id="1177" name="Google Shape;1177;p168"/>
          <p:cNvSpPr txBox="1">
            <a:spLocks noGrp="1"/>
          </p:cNvSpPr>
          <p:nvPr>
            <p:ph type="body" idx="1"/>
          </p:nvPr>
        </p:nvSpPr>
        <p:spPr>
          <a:xfrm>
            <a:off x="2532112" y="1271889"/>
            <a:ext cx="2263161" cy="1717200"/>
          </a:xfrm>
          <a:prstGeom prst="rect">
            <a:avLst/>
          </a:prstGeom>
          <a:noFill/>
          <a:ln>
            <a:noFill/>
          </a:ln>
        </p:spPr>
        <p:txBody>
          <a:bodyPr spcFirstLastPara="1" wrap="square" lIns="0" tIns="0" rIns="0" bIns="0" anchor="t" anchorCtr="0">
            <a:noAutofit/>
          </a:bodyPr>
          <a:lstStyle/>
          <a:p>
            <a:pPr marL="0" lvl="0" indent="0" algn="l" rtl="0">
              <a:spcBef>
                <a:spcPts val="800"/>
              </a:spcBef>
              <a:spcAft>
                <a:spcPts val="0"/>
              </a:spcAft>
              <a:buNone/>
            </a:pPr>
            <a:r>
              <a:rPr lang="es-MX" sz="1500" b="1" dirty="0">
                <a:solidFill>
                  <a:srgbClr val="1C4587"/>
                </a:solidFill>
                <a:latin typeface="Salesforce Sans"/>
                <a:ea typeface="Salesforce Sans"/>
                <a:cs typeface="Salesforce Sans"/>
                <a:sym typeface="Salesforce Sans"/>
              </a:rPr>
              <a:t>Control de acceso basado en funciones</a:t>
            </a:r>
          </a:p>
          <a:p>
            <a:pPr marL="0" marR="0" lvl="0" indent="0" algn="l" rtl="0">
              <a:lnSpc>
                <a:spcPct val="100000"/>
              </a:lnSpc>
              <a:spcBef>
                <a:spcPts val="800"/>
              </a:spcBef>
              <a:spcAft>
                <a:spcPts val="0"/>
              </a:spcAft>
              <a:buNone/>
            </a:pPr>
            <a:r>
              <a:rPr lang="es-MX" sz="1500" dirty="0">
                <a:solidFill>
                  <a:srgbClr val="1C4587"/>
                </a:solidFill>
                <a:latin typeface="Salesforce Sans"/>
                <a:ea typeface="Salesforce Sans"/>
                <a:cs typeface="Salesforce Sans"/>
                <a:sym typeface="Salesforce Sans"/>
              </a:rPr>
              <a:t>Restringir acceso a datos confidenciales</a:t>
            </a:r>
          </a:p>
          <a:p>
            <a:pPr marL="0" marR="0" lvl="0" indent="0" algn="l" rtl="0">
              <a:lnSpc>
                <a:spcPct val="100000"/>
              </a:lnSpc>
              <a:spcBef>
                <a:spcPts val="800"/>
              </a:spcBef>
              <a:spcAft>
                <a:spcPts val="0"/>
              </a:spcAft>
              <a:buNone/>
            </a:pPr>
            <a:r>
              <a:rPr lang="es-MX" sz="1500" dirty="0">
                <a:solidFill>
                  <a:srgbClr val="1C4587"/>
                </a:solidFill>
                <a:latin typeface="Salesforce Sans"/>
                <a:ea typeface="Salesforce Sans"/>
                <a:cs typeface="Salesforce Sans"/>
                <a:sym typeface="Salesforce Sans"/>
              </a:rPr>
              <a:t>Las funciones se deben auditar de forma periódica</a:t>
            </a:r>
          </a:p>
        </p:txBody>
      </p:sp>
      <p:sp>
        <p:nvSpPr>
          <p:cNvPr id="1178" name="Google Shape;1178;p168"/>
          <p:cNvSpPr txBox="1">
            <a:spLocks noGrp="1"/>
          </p:cNvSpPr>
          <p:nvPr>
            <p:ph type="body" idx="1"/>
          </p:nvPr>
        </p:nvSpPr>
        <p:spPr>
          <a:xfrm>
            <a:off x="2532113" y="3105147"/>
            <a:ext cx="2138400" cy="119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es-MX" sz="1500" b="1" dirty="0">
                <a:solidFill>
                  <a:srgbClr val="1C4587"/>
                </a:solidFill>
                <a:latin typeface="Salesforce Sans"/>
                <a:ea typeface="Salesforce Sans"/>
                <a:cs typeface="Salesforce Sans"/>
                <a:sym typeface="Salesforce Sans"/>
              </a:rPr>
              <a:t>Conocimiento del entorno</a:t>
            </a:r>
          </a:p>
          <a:p>
            <a:pPr marL="0" marR="0" lvl="0" indent="0" algn="l" rtl="0">
              <a:lnSpc>
                <a:spcPct val="100000"/>
              </a:lnSpc>
              <a:spcBef>
                <a:spcPts val="800"/>
              </a:spcBef>
              <a:spcAft>
                <a:spcPts val="0"/>
              </a:spcAft>
              <a:buNone/>
            </a:pPr>
            <a:r>
              <a:rPr lang="es-MX" sz="1500" dirty="0">
                <a:solidFill>
                  <a:srgbClr val="1C4587"/>
                </a:solidFill>
                <a:latin typeface="Salesforce Sans"/>
                <a:ea typeface="Salesforce Sans"/>
                <a:cs typeface="Salesforce Sans"/>
                <a:sym typeface="Salesforce Sans"/>
              </a:rPr>
              <a:t>Registros de seguridad </a:t>
            </a:r>
          </a:p>
          <a:p>
            <a:pPr marL="0" marR="0" lvl="0" indent="0" algn="l" rtl="0">
              <a:lnSpc>
                <a:spcPct val="100000"/>
              </a:lnSpc>
              <a:spcBef>
                <a:spcPts val="800"/>
              </a:spcBef>
              <a:spcAft>
                <a:spcPts val="0"/>
              </a:spcAft>
              <a:buNone/>
            </a:pPr>
            <a:r>
              <a:rPr lang="es-MX" sz="1500" dirty="0">
                <a:solidFill>
                  <a:srgbClr val="1C4587"/>
                </a:solidFill>
                <a:latin typeface="Salesforce Sans"/>
                <a:ea typeface="Salesforce Sans"/>
                <a:cs typeface="Salesforce Sans"/>
                <a:sym typeface="Salesforce Sans"/>
              </a:rPr>
              <a:t>Quién, Qué, Por qué, Cuándo, Cómo...</a:t>
            </a:r>
          </a:p>
        </p:txBody>
      </p:sp>
      <p:sp>
        <p:nvSpPr>
          <p:cNvPr id="1179" name="Google Shape;1179;p168"/>
          <p:cNvSpPr txBox="1"/>
          <p:nvPr/>
        </p:nvSpPr>
        <p:spPr>
          <a:xfrm>
            <a:off x="5682659" y="2549186"/>
            <a:ext cx="25596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es-MX" sz="1100">
                <a:solidFill>
                  <a:srgbClr val="FFFFFF"/>
                </a:solidFill>
                <a:latin typeface="Salesforce Sans"/>
                <a:ea typeface="Salesforce Sans"/>
                <a:cs typeface="Salesforce Sans"/>
                <a:sym typeface="Salesforce Sans"/>
              </a:rPr>
              <a:t>Autenticación de múltiples factores</a:t>
            </a:r>
          </a:p>
        </p:txBody>
      </p:sp>
      <p:pic>
        <p:nvPicPr>
          <p:cNvPr id="1180" name="Google Shape;1180;p168"/>
          <p:cNvPicPr preferRelativeResize="0"/>
          <p:nvPr/>
        </p:nvPicPr>
        <p:blipFill rotWithShape="1">
          <a:blip r:embed="rId3">
            <a:alphaModFix/>
          </a:blip>
          <a:srcRect/>
          <a:stretch/>
        </p:blipFill>
        <p:spPr>
          <a:xfrm>
            <a:off x="4940302" y="1271889"/>
            <a:ext cx="4075200" cy="2451600"/>
          </a:xfrm>
          <a:prstGeom prst="roundRect">
            <a:avLst>
              <a:gd name="adj" fmla="val 1881"/>
            </a:avLst>
          </a:prstGeom>
          <a:noFill/>
          <a:ln>
            <a:noFill/>
          </a:ln>
        </p:spPr>
      </p:pic>
      <p:sp>
        <p:nvSpPr>
          <p:cNvPr id="1181" name="Google Shape;1181;p168"/>
          <p:cNvSpPr txBox="1"/>
          <p:nvPr/>
        </p:nvSpPr>
        <p:spPr>
          <a:xfrm>
            <a:off x="5488771" y="3024733"/>
            <a:ext cx="29475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es-MX" sz="1100">
                <a:solidFill>
                  <a:srgbClr val="FFFFFF"/>
                </a:solidFill>
                <a:latin typeface="Salesforce Sans"/>
                <a:ea typeface="Salesforce Sans"/>
                <a:cs typeface="Salesforce Sans"/>
                <a:sym typeface="Salesforce Sans"/>
              </a:rPr>
              <a:t>Conocimiento del entorno de seguridad</a:t>
            </a:r>
          </a:p>
        </p:txBody>
      </p:sp>
      <p:sp>
        <p:nvSpPr>
          <p:cNvPr id="1182" name="Google Shape;1182;p168"/>
          <p:cNvSpPr txBox="1"/>
          <p:nvPr/>
        </p:nvSpPr>
        <p:spPr>
          <a:xfrm>
            <a:off x="5682659" y="2549186"/>
            <a:ext cx="25596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es-MX" sz="1100">
                <a:solidFill>
                  <a:srgbClr val="FFFFFF"/>
                </a:solidFill>
                <a:latin typeface="Salesforce Sans"/>
                <a:ea typeface="Salesforce Sans"/>
                <a:cs typeface="Salesforce Sans"/>
                <a:sym typeface="Salesforce Sans"/>
              </a:rPr>
              <a:t>Autenticación de múltiples factores</a:t>
            </a:r>
          </a:p>
        </p:txBody>
      </p:sp>
      <p:sp>
        <p:nvSpPr>
          <p:cNvPr id="1183" name="Google Shape;1183;p168"/>
          <p:cNvSpPr txBox="1"/>
          <p:nvPr/>
        </p:nvSpPr>
        <p:spPr>
          <a:xfrm>
            <a:off x="5985363" y="1598102"/>
            <a:ext cx="19851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es-MX" sz="1100">
                <a:solidFill>
                  <a:srgbClr val="FFFFFF"/>
                </a:solidFill>
                <a:latin typeface="Salesforce Sans"/>
                <a:ea typeface="Salesforce Sans"/>
                <a:cs typeface="Salesforce Sans"/>
                <a:sym typeface="Salesforce Sans"/>
              </a:rPr>
              <a:t>Privilegio mínimo</a:t>
            </a:r>
          </a:p>
        </p:txBody>
      </p:sp>
      <p:sp>
        <p:nvSpPr>
          <p:cNvPr id="1184" name="Google Shape;1184;p168"/>
          <p:cNvSpPr txBox="1"/>
          <p:nvPr/>
        </p:nvSpPr>
        <p:spPr>
          <a:xfrm>
            <a:off x="5840313" y="2073639"/>
            <a:ext cx="22752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es-MX" sz="1100">
                <a:solidFill>
                  <a:srgbClr val="FFFFFF"/>
                </a:solidFill>
                <a:latin typeface="Salesforce Sans"/>
                <a:ea typeface="Salesforce Sans"/>
                <a:cs typeface="Salesforce Sans"/>
                <a:sym typeface="Salesforce Sans"/>
              </a:rPr>
              <a:t>Acceso basado en funciones </a:t>
            </a:r>
          </a:p>
        </p:txBody>
      </p:sp>
      <p:sp>
        <p:nvSpPr>
          <p:cNvPr id="1185" name="Google Shape;1185;p168"/>
          <p:cNvSpPr/>
          <p:nvPr/>
        </p:nvSpPr>
        <p:spPr>
          <a:xfrm>
            <a:off x="1850700" y="1412800"/>
            <a:ext cx="560100" cy="185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168"/>
          <p:cNvSpPr/>
          <p:nvPr/>
        </p:nvSpPr>
        <p:spPr>
          <a:xfrm>
            <a:off x="1926900" y="3241600"/>
            <a:ext cx="560100" cy="185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0"/>
        <p:cNvGrpSpPr/>
        <p:nvPr/>
      </p:nvGrpSpPr>
      <p:grpSpPr>
        <a:xfrm>
          <a:off x="0" y="0"/>
          <a:ext cx="0" cy="0"/>
          <a:chOff x="0" y="0"/>
          <a:chExt cx="0" cy="0"/>
        </a:xfrm>
      </p:grpSpPr>
      <p:sp>
        <p:nvSpPr>
          <p:cNvPr id="1191" name="Google Shape;1191;p169"/>
          <p:cNvSpPr txBox="1"/>
          <p:nvPr/>
        </p:nvSpPr>
        <p:spPr>
          <a:xfrm>
            <a:off x="428737" y="72567"/>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s-MX" sz="2500" b="1" dirty="0">
                <a:solidFill>
                  <a:srgbClr val="073763"/>
                </a:solidFill>
                <a:latin typeface="Salesforce Sans"/>
                <a:ea typeface="Salesforce Sans"/>
                <a:cs typeface="Salesforce Sans"/>
                <a:sym typeface="Salesforce Sans"/>
              </a:rPr>
              <a:t>Objetivo de una auditoría de usuarios de Business Manager</a:t>
            </a:r>
          </a:p>
        </p:txBody>
      </p:sp>
      <p:sp>
        <p:nvSpPr>
          <p:cNvPr id="1192" name="Google Shape;1192;p169"/>
          <p:cNvSpPr txBox="1"/>
          <p:nvPr/>
        </p:nvSpPr>
        <p:spPr>
          <a:xfrm>
            <a:off x="372549" y="1352725"/>
            <a:ext cx="8139683" cy="37908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es-MX" sz="1600" dirty="0">
                <a:solidFill>
                  <a:srgbClr val="073763"/>
                </a:solidFill>
                <a:latin typeface="Salesforce Sans"/>
                <a:ea typeface="Salesforce Sans"/>
                <a:cs typeface="Salesforce Sans"/>
                <a:sym typeface="Salesforce Sans"/>
              </a:rPr>
              <a:t>Utilice estas preguntas para guiar su auditoría:</a:t>
            </a:r>
          </a:p>
          <a:p>
            <a:pPr marL="457200" lvl="0" indent="-330200" algn="l" rtl="0">
              <a:lnSpc>
                <a:spcPct val="150000"/>
              </a:lnSpc>
              <a:spcBef>
                <a:spcPts val="0"/>
              </a:spcBef>
              <a:spcAft>
                <a:spcPts val="0"/>
              </a:spcAft>
              <a:buClr>
                <a:srgbClr val="073763"/>
              </a:buClr>
              <a:buSzPts val="1600"/>
              <a:buFont typeface="Salesforce Sans"/>
              <a:buChar char="●"/>
            </a:pPr>
            <a:r>
              <a:rPr lang="es-MX" sz="1600" dirty="0">
                <a:solidFill>
                  <a:srgbClr val="073763"/>
                </a:solidFill>
                <a:latin typeface="Salesforce Sans"/>
                <a:ea typeface="Salesforce Sans"/>
                <a:cs typeface="Salesforce Sans"/>
                <a:sym typeface="Salesforce Sans"/>
              </a:rPr>
              <a:t>¿Qué tipos de funciones tiene?</a:t>
            </a:r>
          </a:p>
          <a:p>
            <a:pPr marL="914400" lvl="1" indent="-330200" algn="l" rtl="0">
              <a:lnSpc>
                <a:spcPct val="150000"/>
              </a:lnSpc>
              <a:spcBef>
                <a:spcPts val="0"/>
              </a:spcBef>
              <a:spcAft>
                <a:spcPts val="0"/>
              </a:spcAft>
              <a:buClr>
                <a:srgbClr val="073763"/>
              </a:buClr>
              <a:buSzPts val="1600"/>
              <a:buFont typeface="Salesforce Sans"/>
              <a:buChar char="○"/>
            </a:pPr>
            <a:r>
              <a:rPr lang="es-MX" sz="1600" dirty="0">
                <a:solidFill>
                  <a:srgbClr val="073763"/>
                </a:solidFill>
                <a:latin typeface="Salesforce Sans"/>
                <a:ea typeface="Salesforce Sans"/>
                <a:cs typeface="Salesforce Sans"/>
                <a:sym typeface="Salesforce Sans"/>
              </a:rPr>
              <a:t>¿Cuáles son las responsabilidades de sus recursos internos?</a:t>
            </a:r>
          </a:p>
          <a:p>
            <a:pPr marL="914400" lvl="1" indent="-330200" algn="l" rtl="0">
              <a:lnSpc>
                <a:spcPct val="150000"/>
              </a:lnSpc>
              <a:spcBef>
                <a:spcPts val="0"/>
              </a:spcBef>
              <a:spcAft>
                <a:spcPts val="0"/>
              </a:spcAft>
              <a:buClr>
                <a:srgbClr val="073763"/>
              </a:buClr>
              <a:buSzPts val="1600"/>
              <a:buFont typeface="Salesforce Sans"/>
              <a:buChar char="○"/>
            </a:pPr>
            <a:r>
              <a:rPr lang="es-MX" sz="1600" dirty="0">
                <a:solidFill>
                  <a:srgbClr val="073763"/>
                </a:solidFill>
                <a:latin typeface="Salesforce Sans"/>
                <a:ea typeface="Salesforce Sans"/>
                <a:cs typeface="Salesforce Sans"/>
                <a:sym typeface="Salesforce Sans"/>
              </a:rPr>
              <a:t>¿Trabaja con socios que necesitan acceso?</a:t>
            </a:r>
          </a:p>
          <a:p>
            <a:pPr marL="457200" lvl="0" indent="-330200" algn="l" rtl="0">
              <a:lnSpc>
                <a:spcPct val="150000"/>
              </a:lnSpc>
              <a:spcBef>
                <a:spcPts val="0"/>
              </a:spcBef>
              <a:spcAft>
                <a:spcPts val="0"/>
              </a:spcAft>
              <a:buClr>
                <a:srgbClr val="073763"/>
              </a:buClr>
              <a:buSzPts val="1600"/>
              <a:buFont typeface="Salesforce Sans"/>
              <a:buChar char="●"/>
            </a:pPr>
            <a:r>
              <a:rPr lang="es-MX" sz="1600" dirty="0">
                <a:solidFill>
                  <a:srgbClr val="073763"/>
                </a:solidFill>
                <a:latin typeface="Salesforce Sans"/>
                <a:ea typeface="Salesforce Sans"/>
                <a:cs typeface="Salesforce Sans"/>
                <a:sym typeface="Salesforce Sans"/>
              </a:rPr>
              <a:t>¿A qué entornos (instancias) necesitan acceder?</a:t>
            </a:r>
          </a:p>
          <a:p>
            <a:pPr marL="914400" lvl="1" indent="-330200" algn="l" rtl="0">
              <a:lnSpc>
                <a:spcPct val="150000"/>
              </a:lnSpc>
              <a:spcBef>
                <a:spcPts val="0"/>
              </a:spcBef>
              <a:spcAft>
                <a:spcPts val="0"/>
              </a:spcAft>
              <a:buClr>
                <a:srgbClr val="073763"/>
              </a:buClr>
              <a:buSzPts val="1600"/>
              <a:buFont typeface="Salesforce Sans"/>
              <a:buChar char="○"/>
            </a:pPr>
            <a:r>
              <a:rPr lang="es-MX" sz="1600" dirty="0">
                <a:solidFill>
                  <a:srgbClr val="073763"/>
                </a:solidFill>
                <a:latin typeface="Salesforce Sans"/>
                <a:ea typeface="Salesforce Sans"/>
                <a:cs typeface="Salesforce Sans"/>
                <a:sym typeface="Salesforce Sans"/>
              </a:rPr>
              <a:t>¿Con qué frecuencia está actualizando sus experiencias digitales?</a:t>
            </a:r>
          </a:p>
          <a:p>
            <a:pPr marL="457200" lvl="0" indent="-330200" algn="l" rtl="0">
              <a:lnSpc>
                <a:spcPct val="150000"/>
              </a:lnSpc>
              <a:spcBef>
                <a:spcPts val="0"/>
              </a:spcBef>
              <a:spcAft>
                <a:spcPts val="0"/>
              </a:spcAft>
              <a:buClr>
                <a:srgbClr val="073763"/>
              </a:buClr>
              <a:buSzPts val="1600"/>
              <a:buFont typeface="Salesforce Sans"/>
              <a:buChar char="●"/>
            </a:pPr>
            <a:r>
              <a:rPr lang="es-MX" sz="1600" dirty="0">
                <a:solidFill>
                  <a:srgbClr val="073763"/>
                </a:solidFill>
                <a:latin typeface="Salesforce Sans"/>
                <a:ea typeface="Salesforce Sans"/>
                <a:cs typeface="Salesforce Sans"/>
                <a:sym typeface="Salesforce Sans"/>
              </a:rPr>
              <a:t>¿Quién es responsable de la gestión de usuarios?</a:t>
            </a:r>
          </a:p>
          <a:p>
            <a:pPr marL="914400" lvl="1" indent="-330200" algn="l" rtl="0">
              <a:lnSpc>
                <a:spcPct val="150000"/>
              </a:lnSpc>
              <a:spcBef>
                <a:spcPts val="0"/>
              </a:spcBef>
              <a:spcAft>
                <a:spcPts val="0"/>
              </a:spcAft>
              <a:buClr>
                <a:srgbClr val="073763"/>
              </a:buClr>
              <a:buSzPts val="1600"/>
              <a:buFont typeface="Salesforce Sans"/>
              <a:buChar char="○"/>
            </a:pPr>
            <a:r>
              <a:rPr lang="es-MX" sz="1600" dirty="0">
                <a:solidFill>
                  <a:srgbClr val="073763"/>
                </a:solidFill>
                <a:latin typeface="Salesforce Sans"/>
                <a:ea typeface="Salesforce Sans"/>
                <a:cs typeface="Salesforce Sans"/>
                <a:sym typeface="Salesforce Sans"/>
              </a:rPr>
              <a:t>¿Quién es su recurso de copia de seguridad para la gestión de usuarios?</a:t>
            </a:r>
          </a:p>
        </p:txBody>
      </p:sp>
      <p:sp>
        <p:nvSpPr>
          <p:cNvPr id="1193" name="Google Shape;1193;p169"/>
          <p:cNvSpPr txBox="1">
            <a:spLocks noGrp="1"/>
          </p:cNvSpPr>
          <p:nvPr>
            <p:ph type="body" idx="4294967295"/>
          </p:nvPr>
        </p:nvSpPr>
        <p:spPr>
          <a:xfrm>
            <a:off x="428750" y="822871"/>
            <a:ext cx="8286600" cy="361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s-MX">
                <a:solidFill>
                  <a:srgbClr val="073763"/>
                </a:solidFill>
                <a:latin typeface="Salesforce Sans"/>
                <a:ea typeface="Salesforce Sans"/>
                <a:cs typeface="Salesforce Sans"/>
                <a:sym typeface="Salesforce Sans"/>
              </a:rPr>
              <a:t>OBJETIVO: Proteger sus usuarios mientras protege su negocio de adentro hacia afuera</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97"/>
        <p:cNvGrpSpPr/>
        <p:nvPr/>
      </p:nvGrpSpPr>
      <p:grpSpPr>
        <a:xfrm>
          <a:off x="0" y="0"/>
          <a:ext cx="0" cy="0"/>
          <a:chOff x="0" y="0"/>
          <a:chExt cx="0" cy="0"/>
        </a:xfrm>
      </p:grpSpPr>
      <p:sp>
        <p:nvSpPr>
          <p:cNvPr id="1198" name="Google Shape;1198;p170"/>
          <p:cNvSpPr/>
          <p:nvPr/>
        </p:nvSpPr>
        <p:spPr>
          <a:xfrm>
            <a:off x="4808475" y="1335275"/>
            <a:ext cx="3973800" cy="2743200"/>
          </a:xfrm>
          <a:prstGeom prst="rect">
            <a:avLst/>
          </a:prstGeom>
          <a:solidFill>
            <a:srgbClr val="D8D8D8"/>
          </a:solidFill>
          <a:ln w="9525" cap="flat" cmpd="sng">
            <a:solidFill>
              <a:srgbClr val="D8D8D8"/>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170"/>
          <p:cNvSpPr/>
          <p:nvPr/>
        </p:nvSpPr>
        <p:spPr>
          <a:xfrm>
            <a:off x="457200" y="1335275"/>
            <a:ext cx="3977700" cy="2743200"/>
          </a:xfrm>
          <a:prstGeom prst="rect">
            <a:avLst/>
          </a:prstGeom>
          <a:solidFill>
            <a:srgbClr val="D8D8D8"/>
          </a:solidFill>
          <a:ln w="9525" cap="flat" cmpd="sng">
            <a:solidFill>
              <a:srgbClr val="D8D8D8"/>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170"/>
          <p:cNvSpPr txBox="1"/>
          <p:nvPr/>
        </p:nvSpPr>
        <p:spPr>
          <a:xfrm>
            <a:off x="428840" y="47650"/>
            <a:ext cx="8286300" cy="7428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s-MX" sz="2600" b="1">
                <a:solidFill>
                  <a:srgbClr val="073763"/>
                </a:solidFill>
                <a:latin typeface="Salesforce Sans"/>
                <a:ea typeface="Salesforce Sans"/>
                <a:cs typeface="Salesforce Sans"/>
                <a:sym typeface="Salesforce Sans"/>
              </a:rPr>
              <a:t>Inventariar sus usuarios</a:t>
            </a:r>
          </a:p>
        </p:txBody>
      </p:sp>
      <p:sp>
        <p:nvSpPr>
          <p:cNvPr id="1201" name="Google Shape;1201;p170"/>
          <p:cNvSpPr txBox="1"/>
          <p:nvPr/>
        </p:nvSpPr>
        <p:spPr>
          <a:xfrm>
            <a:off x="428850" y="811285"/>
            <a:ext cx="8229900" cy="321300"/>
          </a:xfrm>
          <a:prstGeom prst="rect">
            <a:avLst/>
          </a:prstGeom>
          <a:noFill/>
          <a:ln>
            <a:noFill/>
          </a:ln>
        </p:spPr>
        <p:txBody>
          <a:bodyPr spcFirstLastPara="1" wrap="square" lIns="0" tIns="0" rIns="91425" bIns="91425" anchor="t" anchorCtr="0">
            <a:noAutofit/>
          </a:bodyPr>
          <a:lstStyle/>
          <a:p>
            <a:pPr marL="0" lvl="0" indent="0" algn="l" rtl="0">
              <a:spcBef>
                <a:spcPts val="0"/>
              </a:spcBef>
              <a:spcAft>
                <a:spcPts val="0"/>
              </a:spcAft>
              <a:buNone/>
            </a:pPr>
            <a:r>
              <a:rPr lang="es-MX" sz="1600" dirty="0">
                <a:solidFill>
                  <a:srgbClr val="205CA0"/>
                </a:solidFill>
                <a:latin typeface="Salesforce Sans"/>
                <a:ea typeface="Salesforce Sans"/>
                <a:cs typeface="Salesforce Sans"/>
                <a:sym typeface="Salesforce Sans"/>
              </a:rPr>
              <a:t>Este ejercicio le ayuda a determinar las prioridades y el nivel de esfuerzo para su proyecto de MFA.</a:t>
            </a:r>
          </a:p>
        </p:txBody>
      </p:sp>
      <p:grpSp>
        <p:nvGrpSpPr>
          <p:cNvPr id="1202" name="Google Shape;1202;p170"/>
          <p:cNvGrpSpPr/>
          <p:nvPr/>
        </p:nvGrpSpPr>
        <p:grpSpPr>
          <a:xfrm>
            <a:off x="906059" y="2806744"/>
            <a:ext cx="641001" cy="666529"/>
            <a:chOff x="4049770" y="2680939"/>
            <a:chExt cx="1314873" cy="1344080"/>
          </a:xfrm>
        </p:grpSpPr>
        <p:grpSp>
          <p:nvGrpSpPr>
            <p:cNvPr id="1203" name="Google Shape;1203;p170"/>
            <p:cNvGrpSpPr/>
            <p:nvPr/>
          </p:nvGrpSpPr>
          <p:grpSpPr>
            <a:xfrm>
              <a:off x="4049770" y="2680939"/>
              <a:ext cx="1314873" cy="1344080"/>
              <a:chOff x="2644469" y="1858936"/>
              <a:chExt cx="2172626" cy="2220152"/>
            </a:xfrm>
          </p:grpSpPr>
          <p:sp>
            <p:nvSpPr>
              <p:cNvPr id="1204" name="Google Shape;1204;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05" name="Google Shape;1205;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06" name="Google Shape;1206;p170"/>
            <p:cNvPicPr preferRelativeResize="0"/>
            <p:nvPr/>
          </p:nvPicPr>
          <p:blipFill rotWithShape="1">
            <a:blip r:embed="rId4">
              <a:alphaModFix/>
            </a:blip>
            <a:srcRect l="6755" t="-2647" r="6746" b="54240"/>
            <a:stretch/>
          </p:blipFill>
          <p:spPr>
            <a:xfrm>
              <a:off x="4101074" y="2744563"/>
              <a:ext cx="1216800" cy="1203900"/>
            </a:xfrm>
            <a:prstGeom prst="ellipse">
              <a:avLst/>
            </a:prstGeom>
            <a:noFill/>
            <a:ln>
              <a:noFill/>
            </a:ln>
          </p:spPr>
        </p:pic>
      </p:grpSp>
      <p:sp>
        <p:nvSpPr>
          <p:cNvPr id="1207" name="Google Shape;1207;p170"/>
          <p:cNvSpPr txBox="1"/>
          <p:nvPr/>
        </p:nvSpPr>
        <p:spPr>
          <a:xfrm>
            <a:off x="760050" y="3543150"/>
            <a:ext cx="835200" cy="3048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es-MX" sz="900" b="1" dirty="0">
                <a:solidFill>
                  <a:schemeClr val="accent2"/>
                </a:solidFill>
                <a:latin typeface="Salesforce Sans"/>
                <a:ea typeface="Salesforce Sans"/>
                <a:cs typeface="Salesforce Sans"/>
                <a:sym typeface="Salesforce Sans"/>
              </a:rPr>
              <a:t>Usuario de negocio</a:t>
            </a:r>
          </a:p>
        </p:txBody>
      </p:sp>
      <p:sp>
        <p:nvSpPr>
          <p:cNvPr id="1208" name="Google Shape;1208;p170"/>
          <p:cNvSpPr txBox="1"/>
          <p:nvPr/>
        </p:nvSpPr>
        <p:spPr>
          <a:xfrm>
            <a:off x="1547060" y="3599575"/>
            <a:ext cx="956289"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es-MX" sz="900" b="1" dirty="0">
                <a:solidFill>
                  <a:schemeClr val="accent2"/>
                </a:solidFill>
                <a:latin typeface="Salesforce Sans"/>
                <a:ea typeface="Salesforce Sans"/>
                <a:cs typeface="Salesforce Sans"/>
                <a:sym typeface="Salesforce Sans"/>
              </a:rPr>
              <a:t>Desarrollador</a:t>
            </a:r>
          </a:p>
        </p:txBody>
      </p:sp>
      <p:sp>
        <p:nvSpPr>
          <p:cNvPr id="1209" name="Google Shape;1209;p170"/>
          <p:cNvSpPr txBox="1"/>
          <p:nvPr/>
        </p:nvSpPr>
        <p:spPr>
          <a:xfrm>
            <a:off x="2503350" y="3602736"/>
            <a:ext cx="641100"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es-MX" sz="900" b="1" dirty="0">
                <a:solidFill>
                  <a:schemeClr val="accent2"/>
                </a:solidFill>
                <a:latin typeface="Salesforce Sans"/>
                <a:ea typeface="Salesforce Sans"/>
                <a:cs typeface="Salesforce Sans"/>
                <a:sym typeface="Salesforce Sans"/>
              </a:rPr>
              <a:t>Admin-istrador</a:t>
            </a:r>
          </a:p>
        </p:txBody>
      </p:sp>
      <p:grpSp>
        <p:nvGrpSpPr>
          <p:cNvPr id="1210" name="Google Shape;1210;p170"/>
          <p:cNvGrpSpPr/>
          <p:nvPr/>
        </p:nvGrpSpPr>
        <p:grpSpPr>
          <a:xfrm>
            <a:off x="1704732" y="2806744"/>
            <a:ext cx="641001" cy="666529"/>
            <a:chOff x="5726170" y="2680939"/>
            <a:chExt cx="1314873" cy="1344080"/>
          </a:xfrm>
        </p:grpSpPr>
        <p:grpSp>
          <p:nvGrpSpPr>
            <p:cNvPr id="1211" name="Google Shape;1211;p170"/>
            <p:cNvGrpSpPr/>
            <p:nvPr/>
          </p:nvGrpSpPr>
          <p:grpSpPr>
            <a:xfrm>
              <a:off x="5726170" y="2680939"/>
              <a:ext cx="1314873" cy="1344080"/>
              <a:chOff x="2644469" y="1858936"/>
              <a:chExt cx="2172626" cy="2220152"/>
            </a:xfrm>
          </p:grpSpPr>
          <p:sp>
            <p:nvSpPr>
              <p:cNvPr id="1212" name="Google Shape;1212;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13" name="Google Shape;1213;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14" name="Google Shape;1214;p170"/>
            <p:cNvPicPr preferRelativeResize="0"/>
            <p:nvPr/>
          </p:nvPicPr>
          <p:blipFill rotWithShape="1">
            <a:blip r:embed="rId5">
              <a:alphaModFix/>
            </a:blip>
            <a:srcRect l="-11378" t="-1284" r="19093" b="68527"/>
            <a:stretch/>
          </p:blipFill>
          <p:spPr>
            <a:xfrm>
              <a:off x="5779325" y="2726400"/>
              <a:ext cx="1213500" cy="1231200"/>
            </a:xfrm>
            <a:prstGeom prst="ellipse">
              <a:avLst/>
            </a:prstGeom>
            <a:noFill/>
            <a:ln>
              <a:noFill/>
            </a:ln>
          </p:spPr>
        </p:pic>
      </p:grpSp>
      <p:grpSp>
        <p:nvGrpSpPr>
          <p:cNvPr id="1215" name="Google Shape;1215;p170"/>
          <p:cNvGrpSpPr/>
          <p:nvPr/>
        </p:nvGrpSpPr>
        <p:grpSpPr>
          <a:xfrm>
            <a:off x="2503401" y="2806744"/>
            <a:ext cx="641001" cy="666529"/>
            <a:chOff x="7326370" y="2680939"/>
            <a:chExt cx="1314873" cy="1344080"/>
          </a:xfrm>
        </p:grpSpPr>
        <p:grpSp>
          <p:nvGrpSpPr>
            <p:cNvPr id="1216" name="Google Shape;1216;p170"/>
            <p:cNvGrpSpPr/>
            <p:nvPr/>
          </p:nvGrpSpPr>
          <p:grpSpPr>
            <a:xfrm>
              <a:off x="7326370" y="2680939"/>
              <a:ext cx="1314873" cy="1344080"/>
              <a:chOff x="2644469" y="1858936"/>
              <a:chExt cx="2172626" cy="2220152"/>
            </a:xfrm>
          </p:grpSpPr>
          <p:sp>
            <p:nvSpPr>
              <p:cNvPr id="1217" name="Google Shape;1217;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18" name="Google Shape;1218;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19" name="Google Shape;1219;p170"/>
            <p:cNvPicPr preferRelativeResize="0"/>
            <p:nvPr/>
          </p:nvPicPr>
          <p:blipFill rotWithShape="1">
            <a:blip r:embed="rId6">
              <a:alphaModFix/>
            </a:blip>
            <a:srcRect l="-462" t="-7857" b="26688"/>
            <a:stretch/>
          </p:blipFill>
          <p:spPr>
            <a:xfrm>
              <a:off x="7374350" y="2681750"/>
              <a:ext cx="1218300" cy="1278300"/>
            </a:xfrm>
            <a:prstGeom prst="ellipse">
              <a:avLst/>
            </a:prstGeom>
            <a:noFill/>
            <a:ln>
              <a:noFill/>
            </a:ln>
          </p:spPr>
        </p:pic>
      </p:grpSp>
      <p:sp>
        <p:nvSpPr>
          <p:cNvPr id="1220" name="Google Shape;1220;p170"/>
          <p:cNvSpPr txBox="1"/>
          <p:nvPr/>
        </p:nvSpPr>
        <p:spPr>
          <a:xfrm>
            <a:off x="3348325" y="3602736"/>
            <a:ext cx="641100"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es-MX" sz="900" b="1">
                <a:solidFill>
                  <a:schemeClr val="accent2"/>
                </a:solidFill>
                <a:latin typeface="Salesforce Sans"/>
                <a:ea typeface="Salesforce Sans"/>
                <a:cs typeface="Salesforce Sans"/>
                <a:sym typeface="Salesforce Sans"/>
              </a:rPr>
              <a:t>Socio</a:t>
            </a:r>
          </a:p>
        </p:txBody>
      </p:sp>
      <p:sp>
        <p:nvSpPr>
          <p:cNvPr id="1221" name="Google Shape;1221;p170"/>
          <p:cNvSpPr/>
          <p:nvPr/>
        </p:nvSpPr>
        <p:spPr>
          <a:xfrm>
            <a:off x="7397680" y="1698561"/>
            <a:ext cx="999378" cy="276238"/>
          </a:xfrm>
          <a:custGeom>
            <a:avLst/>
            <a:gdLst/>
            <a:ahLst/>
            <a:cxnLst/>
            <a:rect l="l" t="t" r="r" b="b"/>
            <a:pathLst>
              <a:path w="21600" h="21598" extrusionOk="0">
                <a:moveTo>
                  <a:pt x="3024" y="0"/>
                </a:moveTo>
                <a:lnTo>
                  <a:pt x="0" y="10799"/>
                </a:lnTo>
                <a:lnTo>
                  <a:pt x="3024" y="21598"/>
                </a:lnTo>
                <a:lnTo>
                  <a:pt x="4307" y="21598"/>
                </a:lnTo>
                <a:lnTo>
                  <a:pt x="16331" y="21598"/>
                </a:lnTo>
                <a:lnTo>
                  <a:pt x="20129" y="21598"/>
                </a:lnTo>
                <a:cubicBezTo>
                  <a:pt x="20342" y="21598"/>
                  <a:pt x="20502" y="21599"/>
                  <a:pt x="20637" y="21571"/>
                </a:cubicBezTo>
                <a:cubicBezTo>
                  <a:pt x="20772" y="21544"/>
                  <a:pt x="20882" y="21487"/>
                  <a:pt x="20995" y="21373"/>
                </a:cubicBezTo>
                <a:cubicBezTo>
                  <a:pt x="21117" y="21233"/>
                  <a:pt x="21229" y="21007"/>
                  <a:pt x="21321" y="20712"/>
                </a:cubicBezTo>
                <a:cubicBezTo>
                  <a:pt x="21413" y="20419"/>
                  <a:pt x="21484" y="20065"/>
                  <a:pt x="21529" y="19675"/>
                </a:cubicBezTo>
                <a:cubicBezTo>
                  <a:pt x="21565" y="19314"/>
                  <a:pt x="21583" y="18965"/>
                  <a:pt x="21591" y="18539"/>
                </a:cubicBezTo>
                <a:cubicBezTo>
                  <a:pt x="21600" y="18112"/>
                  <a:pt x="21600" y="17609"/>
                  <a:pt x="21600" y="16941"/>
                </a:cubicBezTo>
                <a:lnTo>
                  <a:pt x="21600" y="4679"/>
                </a:lnTo>
                <a:cubicBezTo>
                  <a:pt x="21600" y="4001"/>
                  <a:pt x="21600" y="3492"/>
                  <a:pt x="21591" y="3063"/>
                </a:cubicBezTo>
                <a:cubicBezTo>
                  <a:pt x="21583" y="2634"/>
                  <a:pt x="21565" y="2284"/>
                  <a:pt x="21529" y="1923"/>
                </a:cubicBezTo>
                <a:cubicBezTo>
                  <a:pt x="21484" y="1533"/>
                  <a:pt x="21413" y="1179"/>
                  <a:pt x="21321" y="886"/>
                </a:cubicBezTo>
                <a:cubicBezTo>
                  <a:pt x="21229" y="591"/>
                  <a:pt x="21117" y="365"/>
                  <a:pt x="20995" y="225"/>
                </a:cubicBezTo>
                <a:cubicBezTo>
                  <a:pt x="20882" y="111"/>
                  <a:pt x="20772" y="54"/>
                  <a:pt x="20638" y="27"/>
                </a:cubicBezTo>
                <a:cubicBezTo>
                  <a:pt x="20504" y="-1"/>
                  <a:pt x="20346" y="0"/>
                  <a:pt x="20136" y="0"/>
                </a:cubicBezTo>
                <a:lnTo>
                  <a:pt x="16331" y="0"/>
                </a:lnTo>
                <a:lnTo>
                  <a:pt x="4311" y="0"/>
                </a:lnTo>
                <a:lnTo>
                  <a:pt x="4307" y="0"/>
                </a:lnTo>
                <a:lnTo>
                  <a:pt x="3024" y="0"/>
                </a:lnTo>
                <a:close/>
              </a:path>
            </a:pathLst>
          </a:custGeom>
          <a:solidFill>
            <a:schemeClr val="accent6"/>
          </a:solidFill>
          <a:ln>
            <a:noFill/>
          </a:ln>
          <a:effectLst>
            <a:outerShdw dist="38100" dir="5400000" rotWithShape="0">
              <a:srgbClr val="003663">
                <a:alpha val="17250"/>
              </a:srgbClr>
            </a:outerShdw>
          </a:effectLst>
        </p:spPr>
        <p:txBody>
          <a:bodyPr spcFirstLastPara="1" wrap="square" lIns="91425" tIns="0" rIns="0" bIns="0" anchor="t" anchorCtr="0">
            <a:noAutofit/>
          </a:bodyPr>
          <a:lstStyle/>
          <a:p>
            <a:pPr marL="0" marR="0" lvl="0" indent="0" algn="ctr" rtl="0">
              <a:lnSpc>
                <a:spcPct val="50000"/>
              </a:lnSpc>
              <a:spcBef>
                <a:spcPts val="0"/>
              </a:spcBef>
              <a:spcAft>
                <a:spcPts val="0"/>
              </a:spcAft>
              <a:buClr>
                <a:srgbClr val="032E61"/>
              </a:buClr>
              <a:buSzPts val="1800"/>
              <a:buFont typeface="Salesforce Sans"/>
              <a:buNone/>
            </a:pPr>
            <a:r>
              <a:rPr lang="es-MX" sz="1800" b="1" baseline="-25000">
                <a:solidFill>
                  <a:srgbClr val="FFFFFF"/>
                </a:solidFill>
                <a:latin typeface="Salesforce Sans"/>
                <a:ea typeface="Salesforce Sans"/>
                <a:cs typeface="Salesforce Sans"/>
                <a:sym typeface="Salesforce Sans"/>
              </a:rPr>
              <a:t>Prioridad</a:t>
            </a:r>
          </a:p>
        </p:txBody>
      </p:sp>
      <p:sp>
        <p:nvSpPr>
          <p:cNvPr id="1222" name="Google Shape;1222;p170"/>
          <p:cNvSpPr txBox="1"/>
          <p:nvPr/>
        </p:nvSpPr>
        <p:spPr>
          <a:xfrm>
            <a:off x="4905825" y="1734300"/>
            <a:ext cx="3391800" cy="742500"/>
          </a:xfrm>
          <a:prstGeom prst="rect">
            <a:avLst/>
          </a:prstGeom>
          <a:noFill/>
          <a:ln>
            <a:noFill/>
          </a:ln>
        </p:spPr>
        <p:txBody>
          <a:bodyPr spcFirstLastPara="1" wrap="square" lIns="0" tIns="0" rIns="0" bIns="0" anchor="t" anchorCtr="0">
            <a:noAutofit/>
          </a:bodyPr>
          <a:lstStyle/>
          <a:p>
            <a:pPr marL="457200" lvl="0" indent="-311150" algn="l" rtl="0">
              <a:lnSpc>
                <a:spcPct val="100000"/>
              </a:lnSpc>
              <a:spcBef>
                <a:spcPts val="0"/>
              </a:spcBef>
              <a:spcAft>
                <a:spcPts val="0"/>
              </a:spcAft>
              <a:buClr>
                <a:schemeClr val="dk1"/>
              </a:buClr>
              <a:buSzPts val="1300"/>
              <a:buFont typeface="Salesforce Sans"/>
              <a:buChar char="●"/>
            </a:pPr>
            <a:r>
              <a:rPr lang="es-MX" sz="1300" b="1" dirty="0">
                <a:solidFill>
                  <a:schemeClr val="dk1"/>
                </a:solidFill>
                <a:latin typeface="Salesforce Sans"/>
                <a:ea typeface="Salesforce Sans"/>
                <a:cs typeface="Salesforce Sans"/>
                <a:sym typeface="Salesforce Sans"/>
              </a:rPr>
              <a:t>Identificar usuarios con </a:t>
            </a:r>
            <a:br>
              <a:rPr lang="es-MX" sz="1300" b="1" dirty="0">
                <a:solidFill>
                  <a:schemeClr val="dk1"/>
                </a:solidFill>
                <a:latin typeface="Salesforce Sans"/>
                <a:ea typeface="Salesforce Sans"/>
                <a:cs typeface="Salesforce Sans"/>
                <a:sym typeface="Salesforce Sans"/>
              </a:rPr>
            </a:br>
            <a:r>
              <a:rPr lang="es-MX" sz="1300" b="1" dirty="0">
                <a:solidFill>
                  <a:schemeClr val="dk1"/>
                </a:solidFill>
                <a:latin typeface="Salesforce Sans"/>
                <a:ea typeface="Salesforce Sans"/>
                <a:cs typeface="Salesforce Sans"/>
                <a:sym typeface="Salesforce Sans"/>
              </a:rPr>
              <a:t>privilegios</a:t>
            </a:r>
          </a:p>
          <a:p>
            <a:pPr marL="914400" lvl="1" indent="-298450" algn="l" rtl="0">
              <a:lnSpc>
                <a:spcPct val="100000"/>
              </a:lnSpc>
              <a:spcBef>
                <a:spcPts val="600"/>
              </a:spcBef>
              <a:spcAft>
                <a:spcPts val="0"/>
              </a:spcAft>
              <a:buClr>
                <a:schemeClr val="accent2"/>
              </a:buClr>
              <a:buSzPts val="1100"/>
              <a:buFont typeface="Salesforce Sans"/>
              <a:buChar char="○"/>
            </a:pPr>
            <a:r>
              <a:rPr lang="es-MX" sz="1100" dirty="0">
                <a:solidFill>
                  <a:schemeClr val="accent2"/>
                </a:solidFill>
                <a:latin typeface="Salesforce Sans"/>
                <a:ea typeface="Salesforce Sans"/>
                <a:cs typeface="Salesforce Sans"/>
                <a:sym typeface="Salesforce Sans"/>
              </a:rPr>
              <a:t>Permisos de administrador</a:t>
            </a:r>
          </a:p>
          <a:p>
            <a:pPr marL="914400" lvl="1" indent="-298450" algn="l" rtl="0">
              <a:lnSpc>
                <a:spcPct val="100000"/>
              </a:lnSpc>
              <a:spcBef>
                <a:spcPts val="500"/>
              </a:spcBef>
              <a:spcAft>
                <a:spcPts val="500"/>
              </a:spcAft>
              <a:buClr>
                <a:schemeClr val="accent2"/>
              </a:buClr>
              <a:buSzPts val="1100"/>
              <a:buFont typeface="Salesforce Sans"/>
              <a:buChar char="○"/>
            </a:pPr>
            <a:r>
              <a:rPr lang="es-MX" sz="1100" dirty="0">
                <a:solidFill>
                  <a:schemeClr val="accent2"/>
                </a:solidFill>
                <a:latin typeface="Salesforce Sans"/>
                <a:ea typeface="Salesforce Sans"/>
                <a:cs typeface="Salesforce Sans"/>
                <a:sym typeface="Salesforce Sans"/>
              </a:rPr>
              <a:t>Permisos que otorgan un alto nivel de acceso a los datos y las funciones</a:t>
            </a:r>
          </a:p>
        </p:txBody>
      </p:sp>
      <p:sp>
        <p:nvSpPr>
          <p:cNvPr id="1223" name="Google Shape;1223;p170"/>
          <p:cNvSpPr txBox="1"/>
          <p:nvPr/>
        </p:nvSpPr>
        <p:spPr>
          <a:xfrm>
            <a:off x="743075" y="1598175"/>
            <a:ext cx="3391800" cy="47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s-MX" sz="1300" b="1">
                <a:solidFill>
                  <a:schemeClr val="dk1"/>
                </a:solidFill>
                <a:latin typeface="Salesforce Sans"/>
                <a:ea typeface="Salesforce Sans"/>
                <a:cs typeface="Salesforce Sans"/>
                <a:sym typeface="Salesforce Sans"/>
              </a:rPr>
              <a:t>Catalogar los permisos asignados para cada usuario</a:t>
            </a:r>
          </a:p>
          <a:p>
            <a:pPr marL="0" lvl="0" indent="0" algn="l" rtl="0">
              <a:lnSpc>
                <a:spcPct val="100000"/>
              </a:lnSpc>
              <a:spcBef>
                <a:spcPts val="500"/>
              </a:spcBef>
              <a:spcAft>
                <a:spcPts val="500"/>
              </a:spcAft>
              <a:buNone/>
            </a:pPr>
            <a:endParaRPr sz="700" dirty="0">
              <a:solidFill>
                <a:srgbClr val="59575C"/>
              </a:solidFill>
              <a:latin typeface="Salesforce Sans"/>
              <a:ea typeface="Salesforce Sans"/>
              <a:cs typeface="Salesforce Sans"/>
              <a:sym typeface="Salesforce Sans"/>
            </a:endParaRPr>
          </a:p>
        </p:txBody>
      </p:sp>
      <p:sp>
        <p:nvSpPr>
          <p:cNvPr id="1224" name="Google Shape;1224;p170"/>
          <p:cNvSpPr txBox="1"/>
          <p:nvPr/>
        </p:nvSpPr>
        <p:spPr>
          <a:xfrm>
            <a:off x="743065" y="2206250"/>
            <a:ext cx="3446100" cy="47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s-MX" sz="1300" b="1">
                <a:solidFill>
                  <a:schemeClr val="dk1"/>
                </a:solidFill>
                <a:latin typeface="Salesforce Sans"/>
                <a:ea typeface="Salesforce Sans"/>
                <a:cs typeface="Salesforce Sans"/>
                <a:sym typeface="Salesforce Sans"/>
              </a:rPr>
              <a:t>Anotar los tipos de usuarios y funciones en su organización</a:t>
            </a:r>
          </a:p>
          <a:p>
            <a:pPr marL="0" lvl="0" indent="0" algn="l" rtl="0">
              <a:lnSpc>
                <a:spcPct val="100000"/>
              </a:lnSpc>
              <a:spcBef>
                <a:spcPts val="500"/>
              </a:spcBef>
              <a:spcAft>
                <a:spcPts val="500"/>
              </a:spcAft>
              <a:buNone/>
            </a:pPr>
            <a:endParaRPr sz="700" dirty="0">
              <a:solidFill>
                <a:srgbClr val="59575C"/>
              </a:solidFill>
              <a:latin typeface="Salesforce Sans"/>
              <a:ea typeface="Salesforce Sans"/>
              <a:cs typeface="Salesforce Sans"/>
              <a:sym typeface="Salesforce Sans"/>
            </a:endParaRPr>
          </a:p>
        </p:txBody>
      </p:sp>
      <p:sp>
        <p:nvSpPr>
          <p:cNvPr id="1225" name="Google Shape;1225;p170"/>
          <p:cNvSpPr txBox="1"/>
          <p:nvPr/>
        </p:nvSpPr>
        <p:spPr>
          <a:xfrm>
            <a:off x="4906625" y="3609704"/>
            <a:ext cx="3684000" cy="477000"/>
          </a:xfrm>
          <a:prstGeom prst="rect">
            <a:avLst/>
          </a:prstGeom>
          <a:noFill/>
          <a:ln>
            <a:noFill/>
          </a:ln>
        </p:spPr>
        <p:txBody>
          <a:bodyPr spcFirstLastPara="1" wrap="square" lIns="0" tIns="0" rIns="0" bIns="0" anchor="t" anchorCtr="0">
            <a:noAutofit/>
          </a:bodyPr>
          <a:lstStyle/>
          <a:p>
            <a:pPr marL="457200" lvl="0" indent="-304800" algn="l" rtl="0">
              <a:spcBef>
                <a:spcPts val="0"/>
              </a:spcBef>
              <a:spcAft>
                <a:spcPts val="500"/>
              </a:spcAft>
              <a:buClr>
                <a:schemeClr val="dk1"/>
              </a:buClr>
              <a:buSzPts val="1200"/>
              <a:buFont typeface="Salesforce Sans"/>
              <a:buChar char="●"/>
            </a:pPr>
            <a:r>
              <a:rPr lang="es-MX" sz="1300" b="1" dirty="0">
                <a:solidFill>
                  <a:schemeClr val="dk1"/>
                </a:solidFill>
                <a:latin typeface="Salesforce Sans"/>
                <a:ea typeface="Salesforce Sans"/>
                <a:cs typeface="Salesforce Sans"/>
                <a:sym typeface="Salesforce Sans"/>
              </a:rPr>
              <a:t>Decida sobre grupos lógicos de usuarios</a:t>
            </a:r>
            <a:r>
              <a:rPr lang="es-MX" sz="1300" dirty="0">
                <a:solidFill>
                  <a:schemeClr val="dk1"/>
                </a:solidFill>
                <a:latin typeface="Salesforce Sans"/>
                <a:ea typeface="Salesforce Sans"/>
                <a:cs typeface="Salesforce Sans"/>
                <a:sym typeface="Salesforce Sans"/>
              </a:rPr>
              <a:t> si está implantando por fases</a:t>
            </a:r>
          </a:p>
        </p:txBody>
      </p:sp>
      <p:sp>
        <p:nvSpPr>
          <p:cNvPr id="1226" name="Google Shape;1226;p170"/>
          <p:cNvSpPr txBox="1"/>
          <p:nvPr/>
        </p:nvSpPr>
        <p:spPr>
          <a:xfrm>
            <a:off x="4905825" y="2767308"/>
            <a:ext cx="3684000" cy="477000"/>
          </a:xfrm>
          <a:prstGeom prst="rect">
            <a:avLst/>
          </a:prstGeom>
          <a:noFill/>
          <a:ln>
            <a:noFill/>
          </a:ln>
        </p:spPr>
        <p:txBody>
          <a:bodyPr spcFirstLastPara="1" wrap="square" lIns="0" tIns="0" rIns="0" bIns="0" anchor="t" anchorCtr="0">
            <a:noAutofit/>
          </a:bodyPr>
          <a:lstStyle/>
          <a:p>
            <a:pPr marL="457200" lvl="0" indent="-311150" algn="l" rtl="0">
              <a:spcBef>
                <a:spcPts val="0"/>
              </a:spcBef>
              <a:spcAft>
                <a:spcPts val="0"/>
              </a:spcAft>
              <a:buClr>
                <a:schemeClr val="dk1"/>
              </a:buClr>
              <a:buSzPts val="1300"/>
              <a:buFont typeface="Salesforce Sans"/>
              <a:buChar char="●"/>
            </a:pPr>
            <a:r>
              <a:rPr lang="es-MX" sz="1300" b="1" dirty="0">
                <a:solidFill>
                  <a:schemeClr val="dk1"/>
                </a:solidFill>
                <a:latin typeface="Salesforce Sans"/>
                <a:ea typeface="Salesforce Sans"/>
                <a:cs typeface="Salesforce Sans"/>
                <a:sym typeface="Salesforce Sans"/>
              </a:rPr>
              <a:t>Aplicar la regla del menor </a:t>
            </a:r>
            <a:br>
              <a:rPr lang="es-MX" sz="1300" b="1" dirty="0">
                <a:solidFill>
                  <a:schemeClr val="dk1"/>
                </a:solidFill>
                <a:latin typeface="Salesforce Sans"/>
                <a:ea typeface="Salesforce Sans"/>
                <a:cs typeface="Salesforce Sans"/>
                <a:sym typeface="Salesforce Sans"/>
              </a:rPr>
            </a:br>
            <a:r>
              <a:rPr lang="es-MX" sz="1300" b="1" dirty="0">
                <a:solidFill>
                  <a:schemeClr val="dk1"/>
                </a:solidFill>
                <a:latin typeface="Salesforce Sans"/>
                <a:ea typeface="Salesforce Sans"/>
                <a:cs typeface="Salesforce Sans"/>
                <a:sym typeface="Salesforce Sans"/>
              </a:rPr>
              <a:t>privilegio</a:t>
            </a:r>
          </a:p>
          <a:p>
            <a:pPr marL="914400" lvl="1" indent="-298450" algn="l" rtl="0">
              <a:spcBef>
                <a:spcPts val="600"/>
              </a:spcBef>
              <a:spcAft>
                <a:spcPts val="500"/>
              </a:spcAft>
              <a:buClr>
                <a:schemeClr val="accent2"/>
              </a:buClr>
              <a:buSzPts val="1100"/>
              <a:buFont typeface="Salesforce Sans"/>
              <a:buChar char="○"/>
            </a:pPr>
            <a:r>
              <a:rPr lang="es-MX" sz="1100" dirty="0">
                <a:solidFill>
                  <a:schemeClr val="accent2"/>
                </a:solidFill>
                <a:latin typeface="Salesforce Sans"/>
                <a:ea typeface="Salesforce Sans"/>
                <a:cs typeface="Salesforce Sans"/>
                <a:sym typeface="Salesforce Sans"/>
              </a:rPr>
              <a:t>Retire cualquier permiso que no sea necesario para el trabajo de un usuario</a:t>
            </a:r>
          </a:p>
        </p:txBody>
      </p:sp>
      <p:sp>
        <p:nvSpPr>
          <p:cNvPr id="1227" name="Google Shape;1227;p170"/>
          <p:cNvSpPr txBox="1"/>
          <p:nvPr/>
        </p:nvSpPr>
        <p:spPr>
          <a:xfrm>
            <a:off x="4974225" y="1442900"/>
            <a:ext cx="3627000" cy="2763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s-MX" sz="1300">
                <a:solidFill>
                  <a:schemeClr val="accent2"/>
                </a:solidFill>
                <a:latin typeface="Salesforce Sans"/>
                <a:ea typeface="Salesforce Sans"/>
                <a:cs typeface="Salesforce Sans"/>
                <a:sym typeface="Salesforce Sans"/>
              </a:rPr>
              <a:t>Utilice este análisis para:</a:t>
            </a:r>
          </a:p>
          <a:p>
            <a:pPr marL="0" lvl="0" indent="0" algn="l" rtl="0">
              <a:lnSpc>
                <a:spcPct val="100000"/>
              </a:lnSpc>
              <a:spcBef>
                <a:spcPts val="500"/>
              </a:spcBef>
              <a:spcAft>
                <a:spcPts val="500"/>
              </a:spcAft>
              <a:buNone/>
            </a:pPr>
            <a:endParaRPr sz="700" dirty="0">
              <a:solidFill>
                <a:srgbClr val="59575C"/>
              </a:solidFill>
              <a:latin typeface="Salesforce Sans"/>
              <a:ea typeface="Salesforce Sans"/>
              <a:cs typeface="Salesforce Sans"/>
              <a:sym typeface="Salesforce Sans"/>
            </a:endParaRPr>
          </a:p>
        </p:txBody>
      </p:sp>
      <p:grpSp>
        <p:nvGrpSpPr>
          <p:cNvPr id="1228" name="Google Shape;1228;p170"/>
          <p:cNvGrpSpPr/>
          <p:nvPr/>
        </p:nvGrpSpPr>
        <p:grpSpPr>
          <a:xfrm>
            <a:off x="3348284" y="2807175"/>
            <a:ext cx="640925" cy="666490"/>
            <a:chOff x="3348284" y="2814286"/>
            <a:chExt cx="640925" cy="666490"/>
          </a:xfrm>
        </p:grpSpPr>
        <p:grpSp>
          <p:nvGrpSpPr>
            <p:cNvPr id="1229" name="Google Shape;1229;p170"/>
            <p:cNvGrpSpPr/>
            <p:nvPr/>
          </p:nvGrpSpPr>
          <p:grpSpPr>
            <a:xfrm>
              <a:off x="3348284" y="2814286"/>
              <a:ext cx="640925" cy="666490"/>
              <a:chOff x="2644469" y="1858936"/>
              <a:chExt cx="2172626" cy="2220152"/>
            </a:xfrm>
          </p:grpSpPr>
          <p:sp>
            <p:nvSpPr>
              <p:cNvPr id="1230" name="Google Shape;1230;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31" name="Google Shape;1231;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32" name="Google Shape;1232;p170"/>
            <p:cNvPicPr preferRelativeResize="0"/>
            <p:nvPr/>
          </p:nvPicPr>
          <p:blipFill rotWithShape="1">
            <a:blip r:embed="rId7">
              <a:alphaModFix/>
            </a:blip>
            <a:srcRect l="12445" r="12445"/>
            <a:stretch/>
          </p:blipFill>
          <p:spPr>
            <a:xfrm>
              <a:off x="3371766" y="2814722"/>
              <a:ext cx="594000" cy="633900"/>
            </a:xfrm>
            <a:prstGeom prst="ellipse">
              <a:avLst/>
            </a:prstGeom>
            <a:noFill/>
            <a:ln>
              <a:noFill/>
            </a:ln>
          </p:spPr>
        </p:pic>
      </p:grpSp>
      <p:sp>
        <p:nvSpPr>
          <p:cNvPr id="1233" name="Google Shape;1233;p170"/>
          <p:cNvSpPr/>
          <p:nvPr/>
        </p:nvSpPr>
        <p:spPr>
          <a:xfrm>
            <a:off x="7966830" y="2683261"/>
            <a:ext cx="999378" cy="276238"/>
          </a:xfrm>
          <a:custGeom>
            <a:avLst/>
            <a:gdLst/>
            <a:ahLst/>
            <a:cxnLst/>
            <a:rect l="l" t="t" r="r" b="b"/>
            <a:pathLst>
              <a:path w="21600" h="21598" extrusionOk="0">
                <a:moveTo>
                  <a:pt x="3024" y="0"/>
                </a:moveTo>
                <a:lnTo>
                  <a:pt x="0" y="10799"/>
                </a:lnTo>
                <a:lnTo>
                  <a:pt x="3024" y="21598"/>
                </a:lnTo>
                <a:lnTo>
                  <a:pt x="4307" y="21598"/>
                </a:lnTo>
                <a:lnTo>
                  <a:pt x="16331" y="21598"/>
                </a:lnTo>
                <a:lnTo>
                  <a:pt x="20129" y="21598"/>
                </a:lnTo>
                <a:cubicBezTo>
                  <a:pt x="20342" y="21598"/>
                  <a:pt x="20502" y="21599"/>
                  <a:pt x="20637" y="21571"/>
                </a:cubicBezTo>
                <a:cubicBezTo>
                  <a:pt x="20772" y="21544"/>
                  <a:pt x="20882" y="21487"/>
                  <a:pt x="20995" y="21373"/>
                </a:cubicBezTo>
                <a:cubicBezTo>
                  <a:pt x="21117" y="21233"/>
                  <a:pt x="21229" y="21007"/>
                  <a:pt x="21321" y="20712"/>
                </a:cubicBezTo>
                <a:cubicBezTo>
                  <a:pt x="21413" y="20419"/>
                  <a:pt x="21484" y="20065"/>
                  <a:pt x="21529" y="19675"/>
                </a:cubicBezTo>
                <a:cubicBezTo>
                  <a:pt x="21565" y="19314"/>
                  <a:pt x="21583" y="18965"/>
                  <a:pt x="21591" y="18539"/>
                </a:cubicBezTo>
                <a:cubicBezTo>
                  <a:pt x="21600" y="18112"/>
                  <a:pt x="21600" y="17609"/>
                  <a:pt x="21600" y="16941"/>
                </a:cubicBezTo>
                <a:lnTo>
                  <a:pt x="21600" y="4679"/>
                </a:lnTo>
                <a:cubicBezTo>
                  <a:pt x="21600" y="4001"/>
                  <a:pt x="21600" y="3492"/>
                  <a:pt x="21591" y="3063"/>
                </a:cubicBezTo>
                <a:cubicBezTo>
                  <a:pt x="21583" y="2634"/>
                  <a:pt x="21565" y="2284"/>
                  <a:pt x="21529" y="1923"/>
                </a:cubicBezTo>
                <a:cubicBezTo>
                  <a:pt x="21484" y="1533"/>
                  <a:pt x="21413" y="1179"/>
                  <a:pt x="21321" y="886"/>
                </a:cubicBezTo>
                <a:cubicBezTo>
                  <a:pt x="21229" y="591"/>
                  <a:pt x="21117" y="365"/>
                  <a:pt x="20995" y="225"/>
                </a:cubicBezTo>
                <a:cubicBezTo>
                  <a:pt x="20882" y="111"/>
                  <a:pt x="20772" y="54"/>
                  <a:pt x="20638" y="27"/>
                </a:cubicBezTo>
                <a:cubicBezTo>
                  <a:pt x="20504" y="-1"/>
                  <a:pt x="20346" y="0"/>
                  <a:pt x="20136" y="0"/>
                </a:cubicBezTo>
                <a:lnTo>
                  <a:pt x="16331" y="0"/>
                </a:lnTo>
                <a:lnTo>
                  <a:pt x="4311" y="0"/>
                </a:lnTo>
                <a:lnTo>
                  <a:pt x="4307" y="0"/>
                </a:lnTo>
                <a:lnTo>
                  <a:pt x="3024" y="0"/>
                </a:lnTo>
                <a:close/>
              </a:path>
            </a:pathLst>
          </a:custGeom>
          <a:solidFill>
            <a:schemeClr val="accent6"/>
          </a:solidFill>
          <a:ln>
            <a:noFill/>
          </a:ln>
          <a:effectLst>
            <a:outerShdw dist="38100" dir="5400000" rotWithShape="0">
              <a:srgbClr val="003663">
                <a:alpha val="17250"/>
              </a:srgbClr>
            </a:outerShdw>
          </a:effectLst>
        </p:spPr>
        <p:txBody>
          <a:bodyPr spcFirstLastPara="1" wrap="square" lIns="91425" tIns="0" rIns="0" bIns="0" anchor="t" anchorCtr="0">
            <a:noAutofit/>
          </a:bodyPr>
          <a:lstStyle/>
          <a:p>
            <a:pPr marL="0" marR="0" lvl="0" indent="0" algn="ctr" rtl="0">
              <a:lnSpc>
                <a:spcPct val="50000"/>
              </a:lnSpc>
              <a:spcBef>
                <a:spcPts val="0"/>
              </a:spcBef>
              <a:spcAft>
                <a:spcPts val="0"/>
              </a:spcAft>
              <a:buClr>
                <a:srgbClr val="032E61"/>
              </a:buClr>
              <a:buSzPts val="1800"/>
              <a:buFont typeface="Salesforce Sans"/>
              <a:buNone/>
            </a:pPr>
            <a:r>
              <a:rPr lang="es-MX" sz="1800" b="1" baseline="-25000" dirty="0">
                <a:solidFill>
                  <a:srgbClr val="FFFFFF"/>
                </a:solidFill>
                <a:latin typeface="Salesforce Sans"/>
                <a:ea typeface="Salesforce Sans"/>
                <a:cs typeface="Salesforce Sans"/>
                <a:sym typeface="Salesforce Sans"/>
              </a:rPr>
              <a:t>Prioridad</a:t>
            </a: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TotalTime>
  <Words>5122</Words>
  <Application>Microsoft Macintosh PowerPoint</Application>
  <PresentationFormat>On-screen Show (16:9)</PresentationFormat>
  <Paragraphs>380</Paragraphs>
  <Slides>26</Slides>
  <Notes>26</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26</vt:i4>
      </vt:variant>
    </vt:vector>
  </HeadingPairs>
  <TitlesOfParts>
    <vt:vector size="36" baseType="lpstr">
      <vt:lpstr>Salesforce Sans Light</vt:lpstr>
      <vt:lpstr>Arial</vt:lpstr>
      <vt:lpstr>Average</vt:lpstr>
      <vt:lpstr>Roboto</vt:lpstr>
      <vt:lpstr>Permanent Marker</vt:lpstr>
      <vt:lpstr>Salesforce Sans</vt:lpstr>
      <vt:lpstr>Open Sans Light</vt:lpstr>
      <vt:lpstr>Simple Light</vt:lpstr>
      <vt:lpstr>Salesforce Google Slides Corporate Template - 2019</vt:lpstr>
      <vt:lpstr>Salesforce Google Slides Corporate Template - 2019</vt:lpstr>
      <vt:lpstr>Dirección de una auditoría de usuarios de B2C Commerce</vt:lpstr>
      <vt:lpstr>Declaración sobre el futuro</vt:lpstr>
      <vt:lpstr>Agenda</vt:lpstr>
      <vt:lpstr>PowerPoint Presentation</vt:lpstr>
      <vt:lpstr>Manejo de la  seguridad con una auditoría de usuarios</vt:lpstr>
      <vt:lpstr>Términos clave</vt:lpstr>
      <vt:lpstr>Mejores prácticas de seguridad: para aplicaciones de Salesforce</vt:lpstr>
      <vt:lpstr>PowerPoint Presentation</vt:lpstr>
      <vt:lpstr>PowerPoint Presentation</vt:lpstr>
      <vt:lpstr>Permisos de Business Manager </vt:lpstr>
      <vt:lpstr>Comprensión de sus permisos</vt:lpstr>
      <vt:lpstr>Funciones de Business Manager</vt:lpstr>
      <vt:lpstr>Función predeterminada o la función de menos privilegio</vt:lpstr>
      <vt:lpstr>Su(s) ámbito(s) de Commerce Cloud</vt:lpstr>
      <vt:lpstr>Usuarios de Business Manager</vt:lpstr>
      <vt:lpstr>Usuarios de Business Manager</vt:lpstr>
      <vt:lpstr>Usuarios de Business Manager</vt:lpstr>
      <vt:lpstr>¿Cómo valido quién tiene qué?</vt:lpstr>
      <vt:lpstr>PowerPoint Presentation</vt:lpstr>
      <vt:lpstr>PowerPoint Presentation</vt:lpstr>
      <vt:lpstr>PowerPoint Presentation</vt:lpstr>
      <vt:lpstr>Estructura de equipo operativo de B2B Commerce</vt:lpstr>
      <vt:lpstr>Nuevos requisitos de Business Manager + MFA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Conducting A B2C Commerce User Audit</dc:title>
  <cp:lastModifiedBy>grahamd@iotals.com</cp:lastModifiedBy>
  <cp:revision>17</cp:revision>
  <dcterms:modified xsi:type="dcterms:W3CDTF">2021-07-09T08:36:06Z</dcterms:modified>
</cp:coreProperties>
</file>